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6"/>
  </p:notesMasterIdLst>
  <p:sldIdLst>
    <p:sldId id="317" r:id="rId2"/>
    <p:sldId id="318" r:id="rId3"/>
    <p:sldId id="319" r:id="rId4"/>
    <p:sldId id="320" r:id="rId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FD1"/>
    <a:srgbClr val="74C5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551"/>
    <p:restoredTop sz="94624"/>
  </p:normalViewPr>
  <p:slideViewPr>
    <p:cSldViewPr snapToGrid="0" snapToObjects="1">
      <p:cViewPr varScale="1">
        <p:scale>
          <a:sx n="102" d="100"/>
          <a:sy n="102" d="100"/>
        </p:scale>
        <p:origin x="23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notesMaster" Target="notesMasters/notesMaster1.xml"/><Relationship Id="rId7" Type="http://schemas.openxmlformats.org/officeDocument/2006/relationships/presProps" Target="presProps.xml"/><Relationship Id="rId8" Type="http://schemas.openxmlformats.org/officeDocument/2006/relationships/viewProps" Target="viewProps.xml"/><Relationship Id="rId9" Type="http://schemas.openxmlformats.org/officeDocument/2006/relationships/theme" Target="theme/theme1.xml"/><Relationship Id="rId1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Regular"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Regular" charset="0"/>
              </a:defRPr>
            </a:lvl1pPr>
          </a:lstStyle>
          <a:p>
            <a:fld id="{4E122BE6-D8AA-0D4B-B5D7-5FCA66931AEF}" type="datetimeFigureOut">
              <a:rPr lang="en-US" smtClean="0"/>
              <a:pPr/>
              <a:t>7/1/20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Regular"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Regular" charset="0"/>
              </a:defRPr>
            </a:lvl1pPr>
          </a:lstStyle>
          <a:p>
            <a:fld id="{E8350518-DE91-E84F-893F-B44B6B2269C1}" type="slidenum">
              <a:rPr lang="en-US" smtClean="0"/>
              <a:pPr/>
              <a:t>‹#›</a:t>
            </a:fld>
            <a:endParaRPr lang="en-US" dirty="0"/>
          </a:p>
        </p:txBody>
      </p:sp>
    </p:spTree>
    <p:extLst>
      <p:ext uri="{BB962C8B-B14F-4D97-AF65-F5344CB8AC3E}">
        <p14:creationId xmlns:p14="http://schemas.microsoft.com/office/powerpoint/2010/main" val="715733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Regular" charset="0"/>
        <a:ea typeface="+mn-ea"/>
        <a:cs typeface="+mn-cs"/>
      </a:defRPr>
    </a:lvl1pPr>
    <a:lvl2pPr marL="457200" algn="l" defTabSz="914400" rtl="0" eaLnBrk="1" latinLnBrk="0" hangingPunct="1">
      <a:defRPr sz="1200" b="0" i="0" kern="1200">
        <a:solidFill>
          <a:schemeClr val="tx1"/>
        </a:solidFill>
        <a:latin typeface="Arial Regular" charset="0"/>
        <a:ea typeface="+mn-ea"/>
        <a:cs typeface="+mn-cs"/>
      </a:defRPr>
    </a:lvl2pPr>
    <a:lvl3pPr marL="914400" algn="l" defTabSz="914400" rtl="0" eaLnBrk="1" latinLnBrk="0" hangingPunct="1">
      <a:defRPr sz="1200" b="0" i="0" kern="1200">
        <a:solidFill>
          <a:schemeClr val="tx1"/>
        </a:solidFill>
        <a:latin typeface="Arial Regular" charset="0"/>
        <a:ea typeface="+mn-ea"/>
        <a:cs typeface="+mn-cs"/>
      </a:defRPr>
    </a:lvl3pPr>
    <a:lvl4pPr marL="1371600" algn="l" defTabSz="914400" rtl="0" eaLnBrk="1" latinLnBrk="0" hangingPunct="1">
      <a:defRPr sz="1200" b="0" i="0" kern="1200">
        <a:solidFill>
          <a:schemeClr val="tx1"/>
        </a:solidFill>
        <a:latin typeface="Arial Regular" charset="0"/>
        <a:ea typeface="+mn-ea"/>
        <a:cs typeface="+mn-cs"/>
      </a:defRPr>
    </a:lvl4pPr>
    <a:lvl5pPr marL="1828800" algn="l" defTabSz="914400" rtl="0" eaLnBrk="1" latinLnBrk="0" hangingPunct="1">
      <a:defRPr sz="1200" b="0" i="0" kern="1200">
        <a:solidFill>
          <a:schemeClr val="tx1"/>
        </a:solidFill>
        <a:latin typeface="Arial Regular"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350518-DE91-E84F-893F-B44B6B2269C1}" type="slidenum">
              <a:rPr lang="en-US" smtClean="0"/>
              <a:pPr/>
              <a:t>4</a:t>
            </a:fld>
            <a:endParaRPr lang="en-US" dirty="0"/>
          </a:p>
        </p:txBody>
      </p:sp>
    </p:spTree>
    <p:extLst>
      <p:ext uri="{BB962C8B-B14F-4D97-AF65-F5344CB8AC3E}">
        <p14:creationId xmlns:p14="http://schemas.microsoft.com/office/powerpoint/2010/main" val="3701144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Author Title Page w Twitter">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E5632FF4-3AEC-7C49-B191-5A78D1095339}"/>
              </a:ext>
            </a:extLst>
          </p:cNvPr>
          <p:cNvPicPr>
            <a:picLocks noChangeAspect="1"/>
          </p:cNvPicPr>
          <p:nvPr userDrawn="1"/>
        </p:nvPicPr>
        <p:blipFill>
          <a:blip r:embed="rId2"/>
          <a:stretch>
            <a:fillRect/>
          </a:stretch>
        </p:blipFill>
        <p:spPr>
          <a:xfrm>
            <a:off x="462235" y="570016"/>
            <a:ext cx="4333405" cy="1997700"/>
          </a:xfrm>
          <a:prstGeom prst="rect">
            <a:avLst/>
          </a:prstGeom>
        </p:spPr>
      </p:pic>
      <p:sp>
        <p:nvSpPr>
          <p:cNvPr id="11" name="Title 1">
            <a:extLst>
              <a:ext uri="{FF2B5EF4-FFF2-40B4-BE49-F238E27FC236}">
                <a16:creationId xmlns="" xmlns:a16="http://schemas.microsoft.com/office/drawing/2014/main" id="{EF7FA658-D1DD-2645-88F5-FBEFB85A0216}"/>
              </a:ext>
            </a:extLst>
          </p:cNvPr>
          <p:cNvSpPr>
            <a:spLocks noGrp="1"/>
          </p:cNvSpPr>
          <p:nvPr>
            <p:ph type="ctrTitle" hasCustomPrompt="1"/>
          </p:nvPr>
        </p:nvSpPr>
        <p:spPr>
          <a:xfrm>
            <a:off x="534390" y="2981639"/>
            <a:ext cx="8122939" cy="1320489"/>
          </a:xfrm>
          <a:prstGeom prst="rect">
            <a:avLst/>
          </a:prstGeom>
        </p:spPr>
        <p:txBody>
          <a:bodyPr lIns="0" anchor="b"/>
          <a:lstStyle>
            <a:lvl1pPr algn="r">
              <a:lnSpc>
                <a:spcPct val="100000"/>
              </a:lnSpc>
              <a:defRPr sz="4000" b="1" i="0" baseline="0">
                <a:solidFill>
                  <a:schemeClr val="accent1"/>
                </a:solidFill>
                <a:latin typeface="Arial Bold" charset="0"/>
                <a:ea typeface="Arial Bold" charset="0"/>
                <a:cs typeface="Arial Bold" charset="0"/>
              </a:defRPr>
            </a:lvl1pPr>
          </a:lstStyle>
          <a:p>
            <a:r>
              <a:rPr lang="en-US" dirty="0"/>
              <a:t>PowerPoint Title</a:t>
            </a:r>
          </a:p>
        </p:txBody>
      </p:sp>
      <p:sp>
        <p:nvSpPr>
          <p:cNvPr id="12" name="Subtitle 2">
            <a:extLst>
              <a:ext uri="{FF2B5EF4-FFF2-40B4-BE49-F238E27FC236}">
                <a16:creationId xmlns="" xmlns:a16="http://schemas.microsoft.com/office/drawing/2014/main" id="{A3E69D7F-E3CB-B146-BC8D-F6DF2972480E}"/>
              </a:ext>
            </a:extLst>
          </p:cNvPr>
          <p:cNvSpPr>
            <a:spLocks noGrp="1"/>
          </p:cNvSpPr>
          <p:nvPr>
            <p:ph type="subTitle" idx="1" hasCustomPrompt="1"/>
          </p:nvPr>
        </p:nvSpPr>
        <p:spPr>
          <a:xfrm>
            <a:off x="534390" y="4329154"/>
            <a:ext cx="8122939" cy="427532"/>
          </a:xfrm>
          <a:prstGeom prst="rect">
            <a:avLst/>
          </a:prstGeom>
        </p:spPr>
        <p:txBody>
          <a:bodyPr lIns="0" anchor="t"/>
          <a:lstStyle>
            <a:lvl1pPr marL="0" indent="0" algn="r">
              <a:buNone/>
              <a:defRPr sz="2400" b="0" i="0">
                <a:solidFill>
                  <a:schemeClr val="accent2"/>
                </a:solidFill>
                <a:latin typeface="Arial Regular" charset="0"/>
                <a:ea typeface="Arial Regular" charset="0"/>
                <a:cs typeface="Arial Regular"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14" name="Text Placeholder 21">
            <a:extLst>
              <a:ext uri="{FF2B5EF4-FFF2-40B4-BE49-F238E27FC236}">
                <a16:creationId xmlns="" xmlns:a16="http://schemas.microsoft.com/office/drawing/2014/main" id="{6ABB6146-4856-A843-AB68-7C830F09F0C1}"/>
              </a:ext>
            </a:extLst>
          </p:cNvPr>
          <p:cNvSpPr>
            <a:spLocks noGrp="1"/>
          </p:cNvSpPr>
          <p:nvPr>
            <p:ph type="body" sz="quarter" idx="17" hasCustomPrompt="1"/>
          </p:nvPr>
        </p:nvSpPr>
        <p:spPr>
          <a:xfrm>
            <a:off x="3135086" y="5058724"/>
            <a:ext cx="5516222" cy="298450"/>
          </a:xfrm>
          <a:prstGeom prst="rect">
            <a:avLst/>
          </a:prstGeom>
        </p:spPr>
        <p:txBody>
          <a:bodyPr lIns="0"/>
          <a:lstStyle>
            <a:lvl1pPr marL="0" indent="0" algn="r">
              <a:buNone/>
              <a:defRPr sz="1800" b="0" i="0">
                <a:solidFill>
                  <a:schemeClr val="tx1">
                    <a:lumMod val="50000"/>
                    <a:lumOff val="50000"/>
                  </a:schemeClr>
                </a:solidFill>
                <a:latin typeface="Arial Bold" charset="0"/>
                <a:ea typeface="Arial Bold" charset="0"/>
                <a:cs typeface="Arial Bold" charset="0"/>
              </a:defRPr>
            </a:lvl1pPr>
          </a:lstStyle>
          <a:p>
            <a:pPr lvl="0"/>
            <a:r>
              <a:rPr lang="en-US" dirty="0"/>
              <a:t>Author #1  |  Position</a:t>
            </a:r>
          </a:p>
        </p:txBody>
      </p:sp>
      <p:sp>
        <p:nvSpPr>
          <p:cNvPr id="2" name="Rectangle 1">
            <a:extLst>
              <a:ext uri="{FF2B5EF4-FFF2-40B4-BE49-F238E27FC236}">
                <a16:creationId xmlns="" xmlns:a16="http://schemas.microsoft.com/office/drawing/2014/main" id="{6F302D0D-BE2F-D240-BF74-251EE9D4BD0B}"/>
              </a:ext>
            </a:extLst>
          </p:cNvPr>
          <p:cNvSpPr/>
          <p:nvPr userDrawn="1"/>
        </p:nvSpPr>
        <p:spPr>
          <a:xfrm>
            <a:off x="0" y="0"/>
            <a:ext cx="9144000" cy="1187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 xmlns:a16="http://schemas.microsoft.com/office/drawing/2014/main" id="{124970ED-FC38-154A-9912-BA91CBAFA4F4}"/>
              </a:ext>
            </a:extLst>
          </p:cNvPr>
          <p:cNvSpPr/>
          <p:nvPr userDrawn="1"/>
        </p:nvSpPr>
        <p:spPr>
          <a:xfrm>
            <a:off x="0" y="6198919"/>
            <a:ext cx="9144000" cy="6590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 xmlns:a16="http://schemas.microsoft.com/office/drawing/2014/main" id="{1815D295-0A2B-B84A-97D8-6DEEE47C9E97}"/>
              </a:ext>
            </a:extLst>
          </p:cNvPr>
          <p:cNvSpPr/>
          <p:nvPr userDrawn="1"/>
        </p:nvSpPr>
        <p:spPr>
          <a:xfrm>
            <a:off x="0" y="6650182"/>
            <a:ext cx="9144000" cy="2137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23">
            <a:extLst>
              <a:ext uri="{FF2B5EF4-FFF2-40B4-BE49-F238E27FC236}">
                <a16:creationId xmlns="" xmlns:a16="http://schemas.microsoft.com/office/drawing/2014/main" id="{D6141C48-A2CB-9B4B-8666-65306A2A2259}"/>
              </a:ext>
            </a:extLst>
          </p:cNvPr>
          <p:cNvSpPr>
            <a:spLocks noGrp="1"/>
          </p:cNvSpPr>
          <p:nvPr>
            <p:ph type="body" sz="quarter" idx="18" hasCustomPrompt="1"/>
          </p:nvPr>
        </p:nvSpPr>
        <p:spPr>
          <a:xfrm>
            <a:off x="7671460" y="6095850"/>
            <a:ext cx="979848" cy="258763"/>
          </a:xfrm>
          <a:prstGeom prst="rect">
            <a:avLst/>
          </a:prstGeom>
        </p:spPr>
        <p:txBody>
          <a:bodyPr lIns="0"/>
          <a:lstStyle>
            <a:lvl1pPr marL="0" indent="0" algn="l">
              <a:buNone/>
              <a:defRPr sz="1400" b="0" i="0">
                <a:solidFill>
                  <a:schemeClr val="bg2"/>
                </a:solidFill>
                <a:latin typeface="Arial Regular" charset="0"/>
                <a:ea typeface="Arial Regular" charset="0"/>
                <a:cs typeface="Arial Regular" charset="0"/>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00/00/0000</a:t>
            </a:r>
          </a:p>
        </p:txBody>
      </p:sp>
      <p:sp>
        <p:nvSpPr>
          <p:cNvPr id="13" name="Text Placeholder 23">
            <a:extLst>
              <a:ext uri="{FF2B5EF4-FFF2-40B4-BE49-F238E27FC236}">
                <a16:creationId xmlns="" xmlns:a16="http://schemas.microsoft.com/office/drawing/2014/main" id="{CC2335A9-49F2-8F4D-80B5-7D935358249F}"/>
              </a:ext>
            </a:extLst>
          </p:cNvPr>
          <p:cNvSpPr>
            <a:spLocks noGrp="1"/>
          </p:cNvSpPr>
          <p:nvPr>
            <p:ph type="body" sz="quarter" idx="14" hasCustomPrompt="1"/>
          </p:nvPr>
        </p:nvSpPr>
        <p:spPr>
          <a:xfrm>
            <a:off x="4738522" y="6095849"/>
            <a:ext cx="2766950" cy="258763"/>
          </a:xfrm>
          <a:prstGeom prst="rect">
            <a:avLst/>
          </a:prstGeom>
          <a:noFill/>
        </p:spPr>
        <p:txBody>
          <a:bodyPr lIns="0"/>
          <a:lstStyle>
            <a:lvl1pPr marL="0" indent="0" algn="r">
              <a:buNone/>
              <a:defRPr sz="1400" b="0" i="0">
                <a:solidFill>
                  <a:schemeClr val="bg2"/>
                </a:solidFill>
                <a:latin typeface="Arial Regular" charset="0"/>
                <a:ea typeface="Arial Regular" charset="0"/>
                <a:cs typeface="Arial Regular" charset="0"/>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Location</a:t>
            </a:r>
          </a:p>
        </p:txBody>
      </p:sp>
      <p:pic>
        <p:nvPicPr>
          <p:cNvPr id="4" name="Picture 3" descr="A picture containing drawing, holding, food, player&#10;&#10;Description automatically generated">
            <a:extLst>
              <a:ext uri="{FF2B5EF4-FFF2-40B4-BE49-F238E27FC236}">
                <a16:creationId xmlns="" xmlns:a16="http://schemas.microsoft.com/office/drawing/2014/main" id="{5778ADED-E479-3642-90F7-1BCC7E0741F6}"/>
              </a:ext>
            </a:extLst>
          </p:cNvPr>
          <p:cNvPicPr>
            <a:picLocks noChangeAspect="1"/>
          </p:cNvPicPr>
          <p:nvPr userDrawn="1"/>
        </p:nvPicPr>
        <p:blipFill>
          <a:blip r:embed="rId3"/>
          <a:stretch>
            <a:fillRect/>
          </a:stretch>
        </p:blipFill>
        <p:spPr>
          <a:xfrm>
            <a:off x="140970" y="5876834"/>
            <a:ext cx="2571750" cy="68646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ll Blank - No Footer / Header">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Regular" charset="0"/>
            </a:endParaRPr>
          </a:p>
        </p:txBody>
      </p:sp>
      <p:sp>
        <p:nvSpPr>
          <p:cNvPr id="3" name="TextBox 2">
            <a:extLst>
              <a:ext uri="{FF2B5EF4-FFF2-40B4-BE49-F238E27FC236}">
                <a16:creationId xmlns="" xmlns:a16="http://schemas.microsoft.com/office/drawing/2014/main" id="{112E0866-BED8-7E4E-839A-178936080BAB}"/>
              </a:ext>
            </a:extLst>
          </p:cNvPr>
          <p:cNvSpPr txBox="1"/>
          <p:nvPr userDrawn="1"/>
        </p:nvSpPr>
        <p:spPr>
          <a:xfrm>
            <a:off x="8673538" y="6653006"/>
            <a:ext cx="338667" cy="123111"/>
          </a:xfrm>
          <a:prstGeom prst="rect">
            <a:avLst/>
          </a:prstGeom>
          <a:noFill/>
        </p:spPr>
        <p:txBody>
          <a:bodyPr wrap="square" lIns="0" tIns="0" rIns="0" bIns="0" rtlCol="0" anchor="t" anchorCtr="0">
            <a:spAutoFit/>
          </a:bodyPr>
          <a:lstStyle/>
          <a:p>
            <a:pPr algn="ctr"/>
            <a:fld id="{A9AF89CA-076C-0F46-A9B5-83E2EC7F2196}" type="slidenum">
              <a:rPr lang="en-US" sz="800" b="1" smtClean="0">
                <a:solidFill>
                  <a:schemeClr val="tx2"/>
                </a:solidFill>
              </a:rPr>
              <a:t>‹#›</a:t>
            </a:fld>
            <a:endParaRPr lang="en-US" sz="800" b="1" dirty="0">
              <a:solidFill>
                <a:schemeClr val="tx2"/>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Subtitle / Bullet Points">
    <p:spTree>
      <p:nvGrpSpPr>
        <p:cNvPr id="1" name=""/>
        <p:cNvGrpSpPr/>
        <p:nvPr/>
      </p:nvGrpSpPr>
      <p:grpSpPr>
        <a:xfrm>
          <a:off x="0" y="0"/>
          <a:ext cx="0" cy="0"/>
          <a:chOff x="0" y="0"/>
          <a:chExt cx="0" cy="0"/>
        </a:xfrm>
      </p:grpSpPr>
      <p:sp>
        <p:nvSpPr>
          <p:cNvPr id="8" name="Title Placeholder 1"/>
          <p:cNvSpPr>
            <a:spLocks noGrp="1"/>
          </p:cNvSpPr>
          <p:nvPr>
            <p:ph type="title" hasCustomPrompt="1"/>
          </p:nvPr>
        </p:nvSpPr>
        <p:spPr>
          <a:xfrm>
            <a:off x="484271" y="676734"/>
            <a:ext cx="3827907" cy="387798"/>
          </a:xfrm>
          <a:prstGeom prst="rect">
            <a:avLst/>
          </a:prstGeom>
        </p:spPr>
        <p:txBody>
          <a:bodyPr vert="horz" wrap="none" lIns="0" tIns="0" rIns="0" bIns="0" rtlCol="0" anchor="b">
            <a:spAutoFit/>
          </a:bodyPr>
          <a:lstStyle>
            <a:lvl1pPr>
              <a:defRPr sz="2800" b="1" i="0">
                <a:solidFill>
                  <a:schemeClr val="accent1"/>
                </a:solidFill>
                <a:latin typeface="Arial Bold" charset="0"/>
                <a:ea typeface="Arial Bold" charset="0"/>
                <a:cs typeface="Arial Bold" charset="0"/>
              </a:defRPr>
            </a:lvl1pPr>
          </a:lstStyle>
          <a:p>
            <a:r>
              <a:rPr lang="en-US" dirty="0"/>
              <a:t>Page Title Placeholder</a:t>
            </a:r>
          </a:p>
        </p:txBody>
      </p:sp>
      <p:sp>
        <p:nvSpPr>
          <p:cNvPr id="15" name="Text Placeholder 14"/>
          <p:cNvSpPr>
            <a:spLocks noGrp="1"/>
          </p:cNvSpPr>
          <p:nvPr>
            <p:ph type="body" sz="quarter" idx="11" hasCustomPrompt="1"/>
          </p:nvPr>
        </p:nvSpPr>
        <p:spPr>
          <a:xfrm>
            <a:off x="484271" y="1096282"/>
            <a:ext cx="2654573" cy="276999"/>
          </a:xfrm>
          <a:prstGeom prst="rect">
            <a:avLst/>
          </a:prstGeom>
        </p:spPr>
        <p:txBody>
          <a:bodyPr wrap="none" lIns="0" tIns="0" rIns="0" bIns="0">
            <a:spAutoFit/>
          </a:bodyPr>
          <a:lstStyle>
            <a:lvl1pPr marL="0" indent="0">
              <a:lnSpc>
                <a:spcPct val="100000"/>
              </a:lnSpc>
              <a:spcBef>
                <a:spcPts val="0"/>
              </a:spcBef>
              <a:buNone/>
              <a:defRPr sz="1800" b="0" i="0">
                <a:solidFill>
                  <a:schemeClr val="accent2"/>
                </a:solidFill>
                <a:latin typeface="Arial" charset="0"/>
                <a:ea typeface="Arial" charset="0"/>
                <a:cs typeface="Arial"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Subtitle Placeholder</a:t>
            </a:r>
          </a:p>
        </p:txBody>
      </p:sp>
      <p:sp>
        <p:nvSpPr>
          <p:cNvPr id="18" name="Text Placeholder 17"/>
          <p:cNvSpPr>
            <a:spLocks noGrp="1"/>
          </p:cNvSpPr>
          <p:nvPr>
            <p:ph type="body" sz="quarter" idx="12" hasCustomPrompt="1"/>
          </p:nvPr>
        </p:nvSpPr>
        <p:spPr>
          <a:xfrm>
            <a:off x="484187" y="1823742"/>
            <a:ext cx="8202613" cy="1641475"/>
          </a:xfrm>
          <a:prstGeom prst="rect">
            <a:avLst/>
          </a:prstGeom>
        </p:spPr>
        <p:txBody>
          <a:bodyPr wrap="square" lIns="91440" tIns="0" rIns="0" bIns="0">
            <a:spAutoFit/>
          </a:bodyPr>
          <a:lstStyle>
            <a:lvl1pPr marL="228600" indent="-228600">
              <a:spcBef>
                <a:spcPts val="0"/>
              </a:spcBef>
              <a:buClr>
                <a:schemeClr val="accent1"/>
              </a:buClr>
              <a:buFont typeface="Arial" charset="0"/>
              <a:buChar char="•"/>
              <a:tabLst/>
              <a:defRPr sz="2000" b="0" i="0">
                <a:latin typeface="+mn-lt"/>
                <a:ea typeface="Arial Bold" charset="0"/>
                <a:cs typeface="Arial Bold" charset="0"/>
              </a:defRPr>
            </a:lvl1pPr>
            <a:lvl2pPr marL="685800" indent="-228600">
              <a:buClr>
                <a:schemeClr val="accent1"/>
              </a:buClr>
              <a:buFont typeface="Arial" charset="0"/>
              <a:buChar char="•"/>
              <a:tabLst/>
              <a:defRPr sz="2000" b="0" i="0" baseline="0">
                <a:latin typeface="+mn-lt"/>
                <a:ea typeface="Arial Regular" charset="0"/>
                <a:cs typeface="Arial Regular" charset="0"/>
              </a:defRPr>
            </a:lvl2pPr>
            <a:lvl3pPr marL="1143000" indent="-228600">
              <a:buClr>
                <a:schemeClr val="accent1"/>
              </a:buClr>
              <a:buFont typeface="Arial" charset="0"/>
              <a:buChar char="•"/>
              <a:tabLst/>
              <a:defRPr sz="2000" b="0" i="0">
                <a:latin typeface="+mn-lt"/>
                <a:ea typeface="Arial Regular" charset="0"/>
                <a:cs typeface="Arial Regular" charset="0"/>
              </a:defRPr>
            </a:lvl3pPr>
            <a:lvl4pPr marL="1600200" indent="-228600">
              <a:buClr>
                <a:schemeClr val="accent1"/>
              </a:buClr>
              <a:buFont typeface="Arial" charset="0"/>
              <a:buChar char="•"/>
              <a:tabLst/>
              <a:defRPr sz="2000" b="0" i="0">
                <a:latin typeface="+mn-lt"/>
                <a:ea typeface="Arial Regular" charset="0"/>
                <a:cs typeface="Arial Regular" charset="0"/>
              </a:defRPr>
            </a:lvl4pPr>
            <a:lvl5pPr marL="2057400" indent="-228600">
              <a:buClr>
                <a:schemeClr val="accent1"/>
              </a:buClr>
              <a:buFont typeface="Arial" charset="0"/>
              <a:buChar char="•"/>
              <a:tabLst/>
              <a:defRPr sz="2000" b="0" i="0" baseline="0">
                <a:latin typeface="+mn-lt"/>
                <a:ea typeface="Arial Regular" charset="0"/>
                <a:cs typeface="Arial Regular" charset="0"/>
              </a:defRPr>
            </a:lvl5pPr>
          </a:lstStyle>
          <a:p>
            <a:pPr lvl="0"/>
            <a:r>
              <a:rPr lang="en-US" dirty="0"/>
              <a:t>Click to edit bullet styles</a:t>
            </a:r>
          </a:p>
          <a:p>
            <a:pPr lvl="1"/>
            <a:r>
              <a:rPr lang="en-US" dirty="0"/>
              <a:t>Tab in for 2nd level</a:t>
            </a:r>
          </a:p>
          <a:p>
            <a:pPr lvl="2"/>
            <a:r>
              <a:rPr lang="en-US" dirty="0"/>
              <a:t>3rd level</a:t>
            </a:r>
          </a:p>
          <a:p>
            <a:pPr lvl="3"/>
            <a:r>
              <a:rPr lang="en-US" dirty="0"/>
              <a:t>4th level</a:t>
            </a:r>
          </a:p>
          <a:p>
            <a:pPr lvl="4"/>
            <a:r>
              <a:rPr lang="en-US" dirty="0"/>
              <a:t>5th level</a:t>
            </a:r>
          </a:p>
        </p:txBody>
      </p:sp>
      <p:sp>
        <p:nvSpPr>
          <p:cNvPr id="5" name="TextBox 4">
            <a:extLst>
              <a:ext uri="{FF2B5EF4-FFF2-40B4-BE49-F238E27FC236}">
                <a16:creationId xmlns="" xmlns:a16="http://schemas.microsoft.com/office/drawing/2014/main" id="{5600BE20-A633-0A47-ACDB-BBF0B842AB0E}"/>
              </a:ext>
            </a:extLst>
          </p:cNvPr>
          <p:cNvSpPr txBox="1"/>
          <p:nvPr userDrawn="1"/>
        </p:nvSpPr>
        <p:spPr>
          <a:xfrm>
            <a:off x="7271270" y="6653006"/>
            <a:ext cx="338667" cy="123111"/>
          </a:xfrm>
          <a:prstGeom prst="rect">
            <a:avLst/>
          </a:prstGeom>
          <a:noFill/>
        </p:spPr>
        <p:txBody>
          <a:bodyPr wrap="square" lIns="0" tIns="0" rIns="0" bIns="0" rtlCol="0" anchor="t" anchorCtr="0">
            <a:spAutoFit/>
          </a:bodyPr>
          <a:lstStyle/>
          <a:p>
            <a:pPr algn="ctr"/>
            <a:fld id="{A9AF89CA-076C-0F46-A9B5-83E2EC7F2196}" type="slidenum">
              <a:rPr lang="en-US" sz="800" b="1" smtClean="0">
                <a:solidFill>
                  <a:schemeClr val="bg1"/>
                </a:solidFill>
              </a:rPr>
              <a:t>‹#›</a:t>
            </a:fld>
            <a:endParaRPr lang="en-US" sz="800" b="1" dirty="0">
              <a:solidFill>
                <a:schemeClr val="bg1"/>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Subtitle / Bullets / Picture Right">
    <p:spTree>
      <p:nvGrpSpPr>
        <p:cNvPr id="1" name=""/>
        <p:cNvGrpSpPr/>
        <p:nvPr/>
      </p:nvGrpSpPr>
      <p:grpSpPr>
        <a:xfrm>
          <a:off x="0" y="0"/>
          <a:ext cx="0" cy="0"/>
          <a:chOff x="0" y="0"/>
          <a:chExt cx="0" cy="0"/>
        </a:xfrm>
      </p:grpSpPr>
      <p:sp>
        <p:nvSpPr>
          <p:cNvPr id="12" name="Title Placeholder 1"/>
          <p:cNvSpPr>
            <a:spLocks noGrp="1"/>
          </p:cNvSpPr>
          <p:nvPr>
            <p:ph type="title" hasCustomPrompt="1"/>
          </p:nvPr>
        </p:nvSpPr>
        <p:spPr>
          <a:xfrm>
            <a:off x="484271" y="676734"/>
            <a:ext cx="3827907" cy="387798"/>
          </a:xfrm>
          <a:prstGeom prst="rect">
            <a:avLst/>
          </a:prstGeom>
        </p:spPr>
        <p:txBody>
          <a:bodyPr vert="horz" wrap="none" lIns="0" tIns="0" rIns="0" bIns="0" rtlCol="0" anchor="b">
            <a:spAutoFit/>
          </a:bodyPr>
          <a:lstStyle>
            <a:lvl1pPr>
              <a:defRPr sz="2800" b="1" i="0">
                <a:solidFill>
                  <a:schemeClr val="accent1"/>
                </a:solidFill>
                <a:latin typeface="Arial Bold" charset="0"/>
                <a:ea typeface="Arial Bold" charset="0"/>
                <a:cs typeface="Arial Bold" charset="0"/>
              </a:defRPr>
            </a:lvl1pPr>
          </a:lstStyle>
          <a:p>
            <a:r>
              <a:rPr lang="en-US" dirty="0"/>
              <a:t>Page Title Placeholder</a:t>
            </a:r>
          </a:p>
        </p:txBody>
      </p:sp>
      <p:sp>
        <p:nvSpPr>
          <p:cNvPr id="13" name="Text Placeholder 14"/>
          <p:cNvSpPr>
            <a:spLocks noGrp="1"/>
          </p:cNvSpPr>
          <p:nvPr>
            <p:ph type="body" sz="quarter" idx="11" hasCustomPrompt="1"/>
          </p:nvPr>
        </p:nvSpPr>
        <p:spPr>
          <a:xfrm>
            <a:off x="484271" y="1096282"/>
            <a:ext cx="2654573" cy="276999"/>
          </a:xfrm>
          <a:prstGeom prst="rect">
            <a:avLst/>
          </a:prstGeom>
        </p:spPr>
        <p:txBody>
          <a:bodyPr wrap="none" lIns="0" tIns="0" rIns="0" bIns="0">
            <a:spAutoFit/>
          </a:bodyPr>
          <a:lstStyle>
            <a:lvl1pPr marL="0" indent="0">
              <a:lnSpc>
                <a:spcPct val="100000"/>
              </a:lnSpc>
              <a:spcBef>
                <a:spcPts val="0"/>
              </a:spcBef>
              <a:buNone/>
              <a:defRPr sz="1800" b="0" i="0">
                <a:solidFill>
                  <a:schemeClr val="accent2"/>
                </a:solidFill>
                <a:latin typeface="Arial" charset="0"/>
                <a:ea typeface="Arial" charset="0"/>
                <a:cs typeface="Arial"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Subtitle Placeholder</a:t>
            </a:r>
          </a:p>
        </p:txBody>
      </p:sp>
      <p:sp>
        <p:nvSpPr>
          <p:cNvPr id="5" name="Picture Placeholder 4"/>
          <p:cNvSpPr>
            <a:spLocks noGrp="1"/>
          </p:cNvSpPr>
          <p:nvPr>
            <p:ph type="pic" sz="quarter" idx="16" hasCustomPrompt="1"/>
          </p:nvPr>
        </p:nvSpPr>
        <p:spPr>
          <a:xfrm>
            <a:off x="5035550" y="1562146"/>
            <a:ext cx="3657600" cy="4343400"/>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r>
              <a:rPr lang="en-US" dirty="0"/>
              <a:t>Picture sized to 4”w x 4.75”h</a:t>
            </a:r>
          </a:p>
        </p:txBody>
      </p:sp>
      <p:sp>
        <p:nvSpPr>
          <p:cNvPr id="20" name="Text Placeholder 17"/>
          <p:cNvSpPr>
            <a:spLocks noGrp="1"/>
          </p:cNvSpPr>
          <p:nvPr>
            <p:ph type="body" sz="quarter" idx="12" hasCustomPrompt="1"/>
          </p:nvPr>
        </p:nvSpPr>
        <p:spPr>
          <a:xfrm>
            <a:off x="484187" y="1823742"/>
            <a:ext cx="4195763" cy="1641475"/>
          </a:xfrm>
          <a:prstGeom prst="rect">
            <a:avLst/>
          </a:prstGeom>
        </p:spPr>
        <p:txBody>
          <a:bodyPr wrap="square" lIns="91440" tIns="0" rIns="0" bIns="0">
            <a:spAutoFit/>
          </a:bodyPr>
          <a:lstStyle>
            <a:lvl1pPr marL="228600" indent="-228600">
              <a:spcBef>
                <a:spcPts val="0"/>
              </a:spcBef>
              <a:buClr>
                <a:schemeClr val="accent1"/>
              </a:buClr>
              <a:buFont typeface="Arial" charset="0"/>
              <a:buChar char="•"/>
              <a:tabLst/>
              <a:defRPr sz="2000" b="0" i="0">
                <a:latin typeface="+mn-lt"/>
                <a:ea typeface="Arial Bold" charset="0"/>
                <a:cs typeface="Arial Bold" charset="0"/>
              </a:defRPr>
            </a:lvl1pPr>
            <a:lvl2pPr marL="685800" indent="-228600">
              <a:buClr>
                <a:schemeClr val="accent1"/>
              </a:buClr>
              <a:buFont typeface="Arial" charset="0"/>
              <a:buChar char="•"/>
              <a:tabLst/>
              <a:defRPr sz="2000" b="0" i="0" baseline="0">
                <a:latin typeface="+mn-lt"/>
                <a:ea typeface="Arial Regular" charset="0"/>
                <a:cs typeface="Arial Regular" charset="0"/>
              </a:defRPr>
            </a:lvl2pPr>
            <a:lvl3pPr marL="1143000" indent="-228600">
              <a:buClr>
                <a:schemeClr val="accent1"/>
              </a:buClr>
              <a:buFont typeface="Arial" charset="0"/>
              <a:buChar char="•"/>
              <a:tabLst/>
              <a:defRPr sz="2000" b="0" i="0">
                <a:latin typeface="+mn-lt"/>
                <a:ea typeface="Arial Regular" charset="0"/>
                <a:cs typeface="Arial Regular" charset="0"/>
              </a:defRPr>
            </a:lvl3pPr>
            <a:lvl4pPr marL="1600200" indent="-228600">
              <a:buClr>
                <a:schemeClr val="accent1"/>
              </a:buClr>
              <a:buFont typeface="Arial" charset="0"/>
              <a:buChar char="•"/>
              <a:tabLst/>
              <a:defRPr sz="2000" b="0" i="0">
                <a:latin typeface="+mn-lt"/>
                <a:ea typeface="Arial Regular" charset="0"/>
                <a:cs typeface="Arial Regular" charset="0"/>
              </a:defRPr>
            </a:lvl4pPr>
            <a:lvl5pPr marL="2057400" indent="-228600">
              <a:buClr>
                <a:schemeClr val="accent1"/>
              </a:buClr>
              <a:buFont typeface="Arial" charset="0"/>
              <a:buChar char="•"/>
              <a:tabLst/>
              <a:defRPr sz="2000" b="0" i="0" baseline="0">
                <a:latin typeface="+mn-lt"/>
                <a:ea typeface="Arial Regular" charset="0"/>
                <a:cs typeface="Arial Regular" charset="0"/>
              </a:defRPr>
            </a:lvl5pPr>
          </a:lstStyle>
          <a:p>
            <a:pPr lvl="0"/>
            <a:r>
              <a:rPr lang="en-US" dirty="0"/>
              <a:t>Click to edit bullet styles</a:t>
            </a:r>
          </a:p>
          <a:p>
            <a:pPr lvl="1"/>
            <a:r>
              <a:rPr lang="en-US" dirty="0"/>
              <a:t>Tab in for 2nd level</a:t>
            </a:r>
          </a:p>
          <a:p>
            <a:pPr lvl="2"/>
            <a:r>
              <a:rPr lang="en-US" dirty="0"/>
              <a:t>3rd level</a:t>
            </a:r>
          </a:p>
          <a:p>
            <a:pPr lvl="3"/>
            <a:r>
              <a:rPr lang="en-US" dirty="0"/>
              <a:t>4th level</a:t>
            </a:r>
          </a:p>
          <a:p>
            <a:pPr lvl="4"/>
            <a:r>
              <a:rPr lang="en-US" dirty="0"/>
              <a:t>5th level</a:t>
            </a:r>
          </a:p>
        </p:txBody>
      </p:sp>
      <p:sp>
        <p:nvSpPr>
          <p:cNvPr id="6" name="TextBox 5">
            <a:extLst>
              <a:ext uri="{FF2B5EF4-FFF2-40B4-BE49-F238E27FC236}">
                <a16:creationId xmlns="" xmlns:a16="http://schemas.microsoft.com/office/drawing/2014/main" id="{01DEAC47-8078-5C47-92D9-ECEF932710E7}"/>
              </a:ext>
            </a:extLst>
          </p:cNvPr>
          <p:cNvSpPr txBox="1"/>
          <p:nvPr userDrawn="1"/>
        </p:nvSpPr>
        <p:spPr>
          <a:xfrm>
            <a:off x="7271270" y="6653006"/>
            <a:ext cx="338667" cy="123111"/>
          </a:xfrm>
          <a:prstGeom prst="rect">
            <a:avLst/>
          </a:prstGeom>
          <a:noFill/>
        </p:spPr>
        <p:txBody>
          <a:bodyPr wrap="square" lIns="0" tIns="0" rIns="0" bIns="0" rtlCol="0" anchor="t" anchorCtr="0">
            <a:spAutoFit/>
          </a:bodyPr>
          <a:lstStyle/>
          <a:p>
            <a:pPr algn="ctr"/>
            <a:fld id="{A9AF89CA-076C-0F46-A9B5-83E2EC7F2196}" type="slidenum">
              <a:rPr lang="en-US" sz="800" b="1" smtClean="0">
                <a:solidFill>
                  <a:schemeClr val="bg1"/>
                </a:solidFill>
              </a:rPr>
              <a:t>‹#›</a:t>
            </a:fld>
            <a:endParaRPr lang="en-US" sz="800" b="1" dirty="0">
              <a:solidFill>
                <a:schemeClr val="bg1"/>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Subtitle / Bullets / Picture Left">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484271" y="676734"/>
            <a:ext cx="3827907" cy="387798"/>
          </a:xfrm>
          <a:prstGeom prst="rect">
            <a:avLst/>
          </a:prstGeom>
        </p:spPr>
        <p:txBody>
          <a:bodyPr vert="horz" wrap="none" lIns="0" tIns="0" rIns="0" bIns="0" rtlCol="0" anchor="b">
            <a:spAutoFit/>
          </a:bodyPr>
          <a:lstStyle>
            <a:lvl1pPr>
              <a:defRPr sz="2800" b="1" i="0">
                <a:solidFill>
                  <a:schemeClr val="accent1"/>
                </a:solidFill>
                <a:latin typeface="Arial Bold" charset="0"/>
                <a:ea typeface="Arial Bold" charset="0"/>
                <a:cs typeface="Arial Bold" charset="0"/>
              </a:defRPr>
            </a:lvl1pPr>
          </a:lstStyle>
          <a:p>
            <a:r>
              <a:rPr lang="en-US" dirty="0"/>
              <a:t>Page Title Placeholder</a:t>
            </a:r>
          </a:p>
        </p:txBody>
      </p:sp>
      <p:sp>
        <p:nvSpPr>
          <p:cNvPr id="8" name="Text Placeholder 14"/>
          <p:cNvSpPr>
            <a:spLocks noGrp="1"/>
          </p:cNvSpPr>
          <p:nvPr>
            <p:ph type="body" sz="quarter" idx="11" hasCustomPrompt="1"/>
          </p:nvPr>
        </p:nvSpPr>
        <p:spPr>
          <a:xfrm>
            <a:off x="484271" y="1096282"/>
            <a:ext cx="2654573" cy="276999"/>
          </a:xfrm>
          <a:prstGeom prst="rect">
            <a:avLst/>
          </a:prstGeom>
        </p:spPr>
        <p:txBody>
          <a:bodyPr wrap="none" lIns="0" tIns="0" rIns="0" bIns="0">
            <a:spAutoFit/>
          </a:bodyPr>
          <a:lstStyle>
            <a:lvl1pPr marL="0" indent="0">
              <a:lnSpc>
                <a:spcPct val="100000"/>
              </a:lnSpc>
              <a:spcBef>
                <a:spcPts val="0"/>
              </a:spcBef>
              <a:buNone/>
              <a:defRPr sz="1800" b="0" i="0">
                <a:solidFill>
                  <a:schemeClr val="accent2"/>
                </a:solidFill>
                <a:latin typeface="Arial" charset="0"/>
                <a:ea typeface="Arial" charset="0"/>
                <a:cs typeface="Arial"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Subtitle Placeholder</a:t>
            </a:r>
          </a:p>
        </p:txBody>
      </p:sp>
      <p:sp>
        <p:nvSpPr>
          <p:cNvPr id="12" name="Picture Placeholder 4"/>
          <p:cNvSpPr>
            <a:spLocks noGrp="1"/>
          </p:cNvSpPr>
          <p:nvPr>
            <p:ph type="pic" sz="quarter" idx="16" hasCustomPrompt="1"/>
          </p:nvPr>
        </p:nvSpPr>
        <p:spPr>
          <a:xfrm>
            <a:off x="484187" y="1562146"/>
            <a:ext cx="3657600" cy="4343400"/>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r>
              <a:rPr lang="en-US" dirty="0"/>
              <a:t>Picture sized to 4”w x 4.75”h</a:t>
            </a:r>
          </a:p>
          <a:p>
            <a:endParaRPr lang="en-US" dirty="0"/>
          </a:p>
        </p:txBody>
      </p:sp>
      <p:sp>
        <p:nvSpPr>
          <p:cNvPr id="13" name="Text Placeholder 17"/>
          <p:cNvSpPr>
            <a:spLocks noGrp="1"/>
          </p:cNvSpPr>
          <p:nvPr>
            <p:ph type="body" sz="quarter" idx="12" hasCustomPrompt="1"/>
          </p:nvPr>
        </p:nvSpPr>
        <p:spPr>
          <a:xfrm>
            <a:off x="4572000" y="1823742"/>
            <a:ext cx="4114800" cy="1641475"/>
          </a:xfrm>
          <a:prstGeom prst="rect">
            <a:avLst/>
          </a:prstGeom>
        </p:spPr>
        <p:txBody>
          <a:bodyPr wrap="square" lIns="91440" tIns="0" rIns="0" bIns="0">
            <a:spAutoFit/>
          </a:bodyPr>
          <a:lstStyle>
            <a:lvl1pPr marL="228600" indent="-228600">
              <a:spcBef>
                <a:spcPts val="0"/>
              </a:spcBef>
              <a:buClr>
                <a:schemeClr val="accent1"/>
              </a:buClr>
              <a:buFont typeface="Arial" charset="0"/>
              <a:buChar char="•"/>
              <a:tabLst/>
              <a:defRPr sz="2000" b="0" i="0">
                <a:latin typeface="+mn-lt"/>
                <a:ea typeface="Arial Bold" charset="0"/>
                <a:cs typeface="Arial Bold" charset="0"/>
              </a:defRPr>
            </a:lvl1pPr>
            <a:lvl2pPr marL="685800" indent="-228600">
              <a:buClr>
                <a:schemeClr val="accent1"/>
              </a:buClr>
              <a:buFont typeface="Arial" charset="0"/>
              <a:buChar char="•"/>
              <a:tabLst/>
              <a:defRPr sz="2000" b="0" i="0" baseline="0">
                <a:latin typeface="+mn-lt"/>
                <a:ea typeface="Arial Regular" charset="0"/>
                <a:cs typeface="Arial Regular" charset="0"/>
              </a:defRPr>
            </a:lvl2pPr>
            <a:lvl3pPr marL="1143000" indent="-228600">
              <a:buClr>
                <a:schemeClr val="accent1"/>
              </a:buClr>
              <a:buFont typeface="Arial" charset="0"/>
              <a:buChar char="•"/>
              <a:tabLst/>
              <a:defRPr sz="2000" b="0" i="0">
                <a:latin typeface="+mn-lt"/>
                <a:ea typeface="Arial Regular" charset="0"/>
                <a:cs typeface="Arial Regular" charset="0"/>
              </a:defRPr>
            </a:lvl3pPr>
            <a:lvl4pPr marL="1600200" indent="-228600">
              <a:buClr>
                <a:schemeClr val="accent1"/>
              </a:buClr>
              <a:buFont typeface="Arial" charset="0"/>
              <a:buChar char="•"/>
              <a:tabLst/>
              <a:defRPr sz="2000" b="0" i="0">
                <a:latin typeface="+mn-lt"/>
                <a:ea typeface="Arial Regular" charset="0"/>
                <a:cs typeface="Arial Regular" charset="0"/>
              </a:defRPr>
            </a:lvl4pPr>
            <a:lvl5pPr marL="2057400" indent="-228600">
              <a:buClr>
                <a:schemeClr val="accent1"/>
              </a:buClr>
              <a:buFont typeface="Arial" charset="0"/>
              <a:buChar char="•"/>
              <a:tabLst/>
              <a:defRPr sz="2000" b="0" i="0" baseline="0">
                <a:latin typeface="+mn-lt"/>
                <a:ea typeface="Arial Regular" charset="0"/>
                <a:cs typeface="Arial Regular" charset="0"/>
              </a:defRPr>
            </a:lvl5pPr>
          </a:lstStyle>
          <a:p>
            <a:pPr lvl="0"/>
            <a:r>
              <a:rPr lang="en-US" dirty="0"/>
              <a:t>Click to edit bullet styles</a:t>
            </a:r>
          </a:p>
          <a:p>
            <a:pPr lvl="1"/>
            <a:r>
              <a:rPr lang="en-US" dirty="0"/>
              <a:t>Tab in for 2nd level</a:t>
            </a:r>
          </a:p>
          <a:p>
            <a:pPr lvl="2"/>
            <a:r>
              <a:rPr lang="en-US" dirty="0"/>
              <a:t>3rd level</a:t>
            </a:r>
          </a:p>
          <a:p>
            <a:pPr lvl="3"/>
            <a:r>
              <a:rPr lang="en-US" dirty="0"/>
              <a:t>4th level</a:t>
            </a:r>
          </a:p>
          <a:p>
            <a:pPr lvl="4"/>
            <a:r>
              <a:rPr lang="en-US" dirty="0"/>
              <a:t>5th level</a:t>
            </a:r>
          </a:p>
        </p:txBody>
      </p:sp>
      <p:sp>
        <p:nvSpPr>
          <p:cNvPr id="6" name="TextBox 5">
            <a:extLst>
              <a:ext uri="{FF2B5EF4-FFF2-40B4-BE49-F238E27FC236}">
                <a16:creationId xmlns="" xmlns:a16="http://schemas.microsoft.com/office/drawing/2014/main" id="{259A9BF9-6709-9544-B9B4-09111C424B5B}"/>
              </a:ext>
            </a:extLst>
          </p:cNvPr>
          <p:cNvSpPr txBox="1"/>
          <p:nvPr userDrawn="1"/>
        </p:nvSpPr>
        <p:spPr>
          <a:xfrm>
            <a:off x="7271270" y="6653006"/>
            <a:ext cx="338667" cy="123111"/>
          </a:xfrm>
          <a:prstGeom prst="rect">
            <a:avLst/>
          </a:prstGeom>
          <a:noFill/>
        </p:spPr>
        <p:txBody>
          <a:bodyPr wrap="square" lIns="0" tIns="0" rIns="0" bIns="0" rtlCol="0" anchor="t" anchorCtr="0">
            <a:spAutoFit/>
          </a:bodyPr>
          <a:lstStyle/>
          <a:p>
            <a:pPr algn="ctr"/>
            <a:fld id="{A9AF89CA-076C-0F46-A9B5-83E2EC7F2196}" type="slidenum">
              <a:rPr lang="en-US" sz="800" b="1" smtClean="0">
                <a:solidFill>
                  <a:schemeClr val="bg1"/>
                </a:solidFill>
              </a:rPr>
              <a:t>‹#›</a:t>
            </a:fld>
            <a:endParaRPr lang="en-US" sz="800" b="1" dirty="0">
              <a:solidFill>
                <a:schemeClr val="bg1"/>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 Subtitle / Text / Picture Bottom">
    <p:spTree>
      <p:nvGrpSpPr>
        <p:cNvPr id="1" name=""/>
        <p:cNvGrpSpPr/>
        <p:nvPr/>
      </p:nvGrpSpPr>
      <p:grpSpPr>
        <a:xfrm>
          <a:off x="0" y="0"/>
          <a:ext cx="0" cy="0"/>
          <a:chOff x="0" y="0"/>
          <a:chExt cx="0" cy="0"/>
        </a:xfrm>
      </p:grpSpPr>
      <p:sp>
        <p:nvSpPr>
          <p:cNvPr id="3" name="Picture Placeholder 2"/>
          <p:cNvSpPr>
            <a:spLocks noGrp="1"/>
          </p:cNvSpPr>
          <p:nvPr>
            <p:ph type="pic" sz="quarter" idx="12" hasCustomPrompt="1"/>
          </p:nvPr>
        </p:nvSpPr>
        <p:spPr>
          <a:xfrm>
            <a:off x="484269" y="2880325"/>
            <a:ext cx="8229600" cy="3200400"/>
          </a:xfrm>
          <a:prstGeom prst="rect">
            <a:avLst/>
          </a:prstGeom>
          <a:ln>
            <a:noFill/>
          </a:ln>
        </p:spPr>
        <p:txBody>
          <a:bodyPr lIns="0" tIns="0" rIns="0" bIns="0"/>
          <a:lstStyle>
            <a:lvl1pPr marL="0" indent="0">
              <a:buNone/>
              <a:defRPr sz="1800" b="0" i="0">
                <a:latin typeface="Arial Regular" charset="0"/>
                <a:ea typeface="Arial Regular" charset="0"/>
                <a:cs typeface="Arial Regular" charset="0"/>
              </a:defRPr>
            </a:lvl1pPr>
          </a:lstStyle>
          <a:p>
            <a:r>
              <a:rPr lang="en-US" dirty="0"/>
              <a:t>Picture sized to 9”w x 3.5”h</a:t>
            </a:r>
          </a:p>
        </p:txBody>
      </p:sp>
      <p:sp>
        <p:nvSpPr>
          <p:cNvPr id="11" name="Text Placeholder 17"/>
          <p:cNvSpPr>
            <a:spLocks noGrp="1"/>
          </p:cNvSpPr>
          <p:nvPr>
            <p:ph type="body" sz="quarter" idx="13" hasCustomPrompt="1"/>
          </p:nvPr>
        </p:nvSpPr>
        <p:spPr>
          <a:xfrm>
            <a:off x="484270" y="1613338"/>
            <a:ext cx="8207375" cy="276999"/>
          </a:xfrm>
          <a:prstGeom prst="rect">
            <a:avLst/>
          </a:prstGeom>
        </p:spPr>
        <p:txBody>
          <a:bodyPr lIns="0" tIns="0" rIns="0" bIns="0">
            <a:spAutoFit/>
          </a:bodyPr>
          <a:lstStyle>
            <a:lvl1pPr marL="0" indent="0">
              <a:lnSpc>
                <a:spcPct val="100000"/>
              </a:lnSpc>
              <a:spcBef>
                <a:spcPts val="0"/>
              </a:spcBef>
              <a:buNone/>
              <a:defRPr sz="1800" b="0" i="0" baseline="0">
                <a:latin typeface="Arial Regular" charset="0"/>
                <a:ea typeface="Arial Regular" charset="0"/>
                <a:cs typeface="Arial Regular"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18pt text placeholder – Minimal allowable font size 14pt</a:t>
            </a:r>
          </a:p>
        </p:txBody>
      </p:sp>
      <p:sp>
        <p:nvSpPr>
          <p:cNvPr id="7" name="Title Placeholder 1"/>
          <p:cNvSpPr>
            <a:spLocks noGrp="1"/>
          </p:cNvSpPr>
          <p:nvPr>
            <p:ph type="title" hasCustomPrompt="1"/>
          </p:nvPr>
        </p:nvSpPr>
        <p:spPr>
          <a:xfrm>
            <a:off x="484271" y="676734"/>
            <a:ext cx="3827907" cy="387798"/>
          </a:xfrm>
          <a:prstGeom prst="rect">
            <a:avLst/>
          </a:prstGeom>
        </p:spPr>
        <p:txBody>
          <a:bodyPr vert="horz" wrap="none" lIns="0" tIns="0" rIns="0" bIns="0" rtlCol="0" anchor="b">
            <a:spAutoFit/>
          </a:bodyPr>
          <a:lstStyle>
            <a:lvl1pPr>
              <a:defRPr sz="2800" b="1" i="0">
                <a:solidFill>
                  <a:schemeClr val="accent1"/>
                </a:solidFill>
                <a:latin typeface="Arial Bold" charset="0"/>
                <a:ea typeface="Arial Bold" charset="0"/>
                <a:cs typeface="Arial Bold" charset="0"/>
              </a:defRPr>
            </a:lvl1pPr>
          </a:lstStyle>
          <a:p>
            <a:r>
              <a:rPr lang="en-US" dirty="0"/>
              <a:t>Page Title Placeholder</a:t>
            </a:r>
          </a:p>
        </p:txBody>
      </p:sp>
      <p:sp>
        <p:nvSpPr>
          <p:cNvPr id="8" name="Text Placeholder 14"/>
          <p:cNvSpPr>
            <a:spLocks noGrp="1"/>
          </p:cNvSpPr>
          <p:nvPr>
            <p:ph type="body" sz="quarter" idx="11" hasCustomPrompt="1"/>
          </p:nvPr>
        </p:nvSpPr>
        <p:spPr>
          <a:xfrm>
            <a:off x="484271" y="1096282"/>
            <a:ext cx="2654573" cy="276999"/>
          </a:xfrm>
          <a:prstGeom prst="rect">
            <a:avLst/>
          </a:prstGeom>
        </p:spPr>
        <p:txBody>
          <a:bodyPr wrap="none" lIns="0" tIns="0" rIns="0" bIns="0">
            <a:spAutoFit/>
          </a:bodyPr>
          <a:lstStyle>
            <a:lvl1pPr marL="0" indent="0">
              <a:lnSpc>
                <a:spcPct val="100000"/>
              </a:lnSpc>
              <a:spcBef>
                <a:spcPts val="0"/>
              </a:spcBef>
              <a:buNone/>
              <a:defRPr sz="1800" b="0" i="0">
                <a:solidFill>
                  <a:schemeClr val="accent2"/>
                </a:solidFill>
                <a:latin typeface="Arial" charset="0"/>
                <a:ea typeface="Arial" charset="0"/>
                <a:cs typeface="Arial"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Subtitle Placeholder</a:t>
            </a:r>
          </a:p>
        </p:txBody>
      </p:sp>
      <p:sp>
        <p:nvSpPr>
          <p:cNvPr id="6" name="TextBox 5">
            <a:extLst>
              <a:ext uri="{FF2B5EF4-FFF2-40B4-BE49-F238E27FC236}">
                <a16:creationId xmlns="" xmlns:a16="http://schemas.microsoft.com/office/drawing/2014/main" id="{B4CBE4C9-67E4-1B49-837E-C7B9A27D7CD3}"/>
              </a:ext>
            </a:extLst>
          </p:cNvPr>
          <p:cNvSpPr txBox="1"/>
          <p:nvPr userDrawn="1"/>
        </p:nvSpPr>
        <p:spPr>
          <a:xfrm>
            <a:off x="7271270" y="6653006"/>
            <a:ext cx="338667" cy="123111"/>
          </a:xfrm>
          <a:prstGeom prst="rect">
            <a:avLst/>
          </a:prstGeom>
          <a:noFill/>
        </p:spPr>
        <p:txBody>
          <a:bodyPr wrap="square" lIns="0" tIns="0" rIns="0" bIns="0" rtlCol="0" anchor="t" anchorCtr="0">
            <a:spAutoFit/>
          </a:bodyPr>
          <a:lstStyle/>
          <a:p>
            <a:pPr algn="ctr"/>
            <a:fld id="{A9AF89CA-076C-0F46-A9B5-83E2EC7F2196}" type="slidenum">
              <a:rPr lang="en-US" sz="800" b="1" smtClean="0">
                <a:solidFill>
                  <a:schemeClr val="bg1"/>
                </a:solidFill>
              </a:rPr>
              <a:t>‹#›</a:t>
            </a:fld>
            <a:endParaRPr lang="en-US" sz="800" b="1" dirty="0">
              <a:solidFill>
                <a:schemeClr val="bg1"/>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Text / Picture Bottom">
    <p:spTree>
      <p:nvGrpSpPr>
        <p:cNvPr id="1" name=""/>
        <p:cNvGrpSpPr/>
        <p:nvPr/>
      </p:nvGrpSpPr>
      <p:grpSpPr>
        <a:xfrm>
          <a:off x="0" y="0"/>
          <a:ext cx="0" cy="0"/>
          <a:chOff x="0" y="0"/>
          <a:chExt cx="0" cy="0"/>
        </a:xfrm>
      </p:grpSpPr>
      <p:sp>
        <p:nvSpPr>
          <p:cNvPr id="6" name="Picture Placeholder 2"/>
          <p:cNvSpPr>
            <a:spLocks noGrp="1"/>
          </p:cNvSpPr>
          <p:nvPr>
            <p:ph type="pic" sz="quarter" idx="12" hasCustomPrompt="1"/>
          </p:nvPr>
        </p:nvSpPr>
        <p:spPr>
          <a:xfrm>
            <a:off x="484269" y="2880325"/>
            <a:ext cx="8229600" cy="3200400"/>
          </a:xfrm>
          <a:prstGeom prst="rect">
            <a:avLst/>
          </a:prstGeom>
          <a:ln>
            <a:noFill/>
          </a:ln>
        </p:spPr>
        <p:txBody>
          <a:bodyPr lIns="0" tIns="0" rIns="0" bIns="0"/>
          <a:lstStyle>
            <a:lvl1pPr marL="0" indent="0">
              <a:buNone/>
              <a:defRPr sz="1800" b="0" i="0">
                <a:latin typeface="Arial Regular" charset="0"/>
                <a:ea typeface="Arial Regular" charset="0"/>
                <a:cs typeface="Arial Regular" charset="0"/>
              </a:defRPr>
            </a:lvl1pPr>
          </a:lstStyle>
          <a:p>
            <a:r>
              <a:rPr lang="en-US" dirty="0"/>
              <a:t>Picture sized to 9”w x 3.5”h</a:t>
            </a:r>
          </a:p>
        </p:txBody>
      </p:sp>
      <p:sp>
        <p:nvSpPr>
          <p:cNvPr id="7" name="Text Placeholder 17"/>
          <p:cNvSpPr>
            <a:spLocks noGrp="1"/>
          </p:cNvSpPr>
          <p:nvPr>
            <p:ph type="body" sz="quarter" idx="13" hasCustomPrompt="1"/>
          </p:nvPr>
        </p:nvSpPr>
        <p:spPr>
          <a:xfrm>
            <a:off x="484270" y="1304588"/>
            <a:ext cx="8207375" cy="276999"/>
          </a:xfrm>
          <a:prstGeom prst="rect">
            <a:avLst/>
          </a:prstGeom>
        </p:spPr>
        <p:txBody>
          <a:bodyPr lIns="0" tIns="0" rIns="0" bIns="0">
            <a:spAutoFit/>
          </a:bodyPr>
          <a:lstStyle>
            <a:lvl1pPr marL="0" indent="0">
              <a:lnSpc>
                <a:spcPct val="100000"/>
              </a:lnSpc>
              <a:spcBef>
                <a:spcPts val="0"/>
              </a:spcBef>
              <a:buNone/>
              <a:defRPr sz="1800" b="0" i="0" baseline="0">
                <a:latin typeface="Arial Regular" charset="0"/>
                <a:ea typeface="Arial Regular" charset="0"/>
                <a:cs typeface="Arial Regular"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18pt text placeholder – Minimal allowable font size 14pt</a:t>
            </a:r>
          </a:p>
        </p:txBody>
      </p:sp>
      <p:sp>
        <p:nvSpPr>
          <p:cNvPr id="8" name="Title Placeholder 1"/>
          <p:cNvSpPr>
            <a:spLocks noGrp="1"/>
          </p:cNvSpPr>
          <p:nvPr>
            <p:ph type="title" hasCustomPrompt="1"/>
          </p:nvPr>
        </p:nvSpPr>
        <p:spPr>
          <a:xfrm>
            <a:off x="484271" y="676734"/>
            <a:ext cx="3827907" cy="387798"/>
          </a:xfrm>
          <a:prstGeom prst="rect">
            <a:avLst/>
          </a:prstGeom>
        </p:spPr>
        <p:txBody>
          <a:bodyPr vert="horz" wrap="none" lIns="0" tIns="0" rIns="0" bIns="0" rtlCol="0" anchor="b">
            <a:spAutoFit/>
          </a:bodyPr>
          <a:lstStyle>
            <a:lvl1pPr>
              <a:defRPr sz="2800" b="1" i="0">
                <a:solidFill>
                  <a:schemeClr val="accent1"/>
                </a:solidFill>
                <a:latin typeface="Arial Bold" charset="0"/>
                <a:ea typeface="Arial Bold" charset="0"/>
                <a:cs typeface="Arial Bold" charset="0"/>
              </a:defRPr>
            </a:lvl1pPr>
          </a:lstStyle>
          <a:p>
            <a:r>
              <a:rPr lang="en-US" dirty="0"/>
              <a:t>Page Title Placeholder</a:t>
            </a:r>
          </a:p>
        </p:txBody>
      </p:sp>
      <p:sp>
        <p:nvSpPr>
          <p:cNvPr id="5" name="TextBox 4">
            <a:extLst>
              <a:ext uri="{FF2B5EF4-FFF2-40B4-BE49-F238E27FC236}">
                <a16:creationId xmlns="" xmlns:a16="http://schemas.microsoft.com/office/drawing/2014/main" id="{6756664D-97D4-3D4E-B51F-AFFB77BD2F00}"/>
              </a:ext>
            </a:extLst>
          </p:cNvPr>
          <p:cNvSpPr txBox="1"/>
          <p:nvPr userDrawn="1"/>
        </p:nvSpPr>
        <p:spPr>
          <a:xfrm>
            <a:off x="7271270" y="6653006"/>
            <a:ext cx="338667" cy="123111"/>
          </a:xfrm>
          <a:prstGeom prst="rect">
            <a:avLst/>
          </a:prstGeom>
          <a:noFill/>
        </p:spPr>
        <p:txBody>
          <a:bodyPr wrap="square" lIns="0" tIns="0" rIns="0" bIns="0" rtlCol="0" anchor="t" anchorCtr="0">
            <a:spAutoFit/>
          </a:bodyPr>
          <a:lstStyle/>
          <a:p>
            <a:pPr algn="ctr"/>
            <a:fld id="{A9AF89CA-076C-0F46-A9B5-83E2EC7F2196}" type="slidenum">
              <a:rPr lang="en-US" sz="800" b="1" smtClean="0">
                <a:solidFill>
                  <a:schemeClr val="bg1"/>
                </a:solidFill>
              </a:rPr>
              <a:t>‹#›</a:t>
            </a:fld>
            <a:endParaRPr lang="en-US" sz="800" b="1" dirty="0">
              <a:solidFill>
                <a:schemeClr val="bg1"/>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Subtitle / Picture Bottom">
    <p:spTree>
      <p:nvGrpSpPr>
        <p:cNvPr id="1" name=""/>
        <p:cNvGrpSpPr/>
        <p:nvPr/>
      </p:nvGrpSpPr>
      <p:grpSpPr>
        <a:xfrm>
          <a:off x="0" y="0"/>
          <a:ext cx="0" cy="0"/>
          <a:chOff x="0" y="0"/>
          <a:chExt cx="0" cy="0"/>
        </a:xfrm>
      </p:grpSpPr>
      <p:sp>
        <p:nvSpPr>
          <p:cNvPr id="3" name="Picture Placeholder 2"/>
          <p:cNvSpPr>
            <a:spLocks noGrp="1"/>
          </p:cNvSpPr>
          <p:nvPr>
            <p:ph type="pic" sz="quarter" idx="12" hasCustomPrompt="1"/>
          </p:nvPr>
        </p:nvSpPr>
        <p:spPr>
          <a:xfrm>
            <a:off x="484269" y="1613337"/>
            <a:ext cx="8229600" cy="4480560"/>
          </a:xfrm>
          <a:prstGeom prst="rect">
            <a:avLst/>
          </a:prstGeom>
          <a:ln>
            <a:noFill/>
          </a:ln>
        </p:spPr>
        <p:txBody>
          <a:bodyPr lIns="0" tIns="0" rIns="0" bIns="0"/>
          <a:lstStyle>
            <a:lvl1pPr marL="0" indent="0">
              <a:buNone/>
              <a:defRPr sz="1800" b="0" i="0">
                <a:latin typeface="Arial Regular" charset="0"/>
                <a:ea typeface="Arial Regular" charset="0"/>
                <a:cs typeface="Arial Regular" charset="0"/>
              </a:defRPr>
            </a:lvl1pPr>
          </a:lstStyle>
          <a:p>
            <a:r>
              <a:rPr lang="en-US" dirty="0"/>
              <a:t>Picture sized to 9”w x 4.9”h</a:t>
            </a:r>
          </a:p>
        </p:txBody>
      </p:sp>
      <p:sp>
        <p:nvSpPr>
          <p:cNvPr id="7" name="Title Placeholder 1"/>
          <p:cNvSpPr>
            <a:spLocks noGrp="1"/>
          </p:cNvSpPr>
          <p:nvPr>
            <p:ph type="title" hasCustomPrompt="1"/>
          </p:nvPr>
        </p:nvSpPr>
        <p:spPr>
          <a:xfrm>
            <a:off x="484271" y="676734"/>
            <a:ext cx="3827907" cy="387798"/>
          </a:xfrm>
          <a:prstGeom prst="rect">
            <a:avLst/>
          </a:prstGeom>
        </p:spPr>
        <p:txBody>
          <a:bodyPr vert="horz" wrap="none" lIns="0" tIns="0" rIns="0" bIns="0" rtlCol="0" anchor="b">
            <a:spAutoFit/>
          </a:bodyPr>
          <a:lstStyle>
            <a:lvl1pPr>
              <a:defRPr sz="2800" b="1" i="0">
                <a:solidFill>
                  <a:schemeClr val="accent1"/>
                </a:solidFill>
                <a:latin typeface="Arial Bold" charset="0"/>
                <a:ea typeface="Arial Bold" charset="0"/>
                <a:cs typeface="Arial Bold" charset="0"/>
              </a:defRPr>
            </a:lvl1pPr>
          </a:lstStyle>
          <a:p>
            <a:r>
              <a:rPr lang="en-US" dirty="0"/>
              <a:t>Page Title Placeholder</a:t>
            </a:r>
          </a:p>
        </p:txBody>
      </p:sp>
      <p:sp>
        <p:nvSpPr>
          <p:cNvPr id="8" name="Text Placeholder 14"/>
          <p:cNvSpPr>
            <a:spLocks noGrp="1"/>
          </p:cNvSpPr>
          <p:nvPr>
            <p:ph type="body" sz="quarter" idx="11" hasCustomPrompt="1"/>
          </p:nvPr>
        </p:nvSpPr>
        <p:spPr>
          <a:xfrm>
            <a:off x="484271" y="1096282"/>
            <a:ext cx="2654573" cy="276999"/>
          </a:xfrm>
          <a:prstGeom prst="rect">
            <a:avLst/>
          </a:prstGeom>
        </p:spPr>
        <p:txBody>
          <a:bodyPr wrap="none" lIns="0" tIns="0" rIns="0" bIns="0">
            <a:spAutoFit/>
          </a:bodyPr>
          <a:lstStyle>
            <a:lvl1pPr marL="0" indent="0">
              <a:lnSpc>
                <a:spcPct val="100000"/>
              </a:lnSpc>
              <a:spcBef>
                <a:spcPts val="0"/>
              </a:spcBef>
              <a:buNone/>
              <a:defRPr sz="1800" b="0" i="0">
                <a:solidFill>
                  <a:schemeClr val="accent2"/>
                </a:solidFill>
                <a:latin typeface="Arial" charset="0"/>
                <a:ea typeface="Arial" charset="0"/>
                <a:cs typeface="Arial"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Subtitle Placeholder</a:t>
            </a:r>
          </a:p>
        </p:txBody>
      </p:sp>
      <p:sp>
        <p:nvSpPr>
          <p:cNvPr id="5" name="TextBox 4">
            <a:extLst>
              <a:ext uri="{FF2B5EF4-FFF2-40B4-BE49-F238E27FC236}">
                <a16:creationId xmlns="" xmlns:a16="http://schemas.microsoft.com/office/drawing/2014/main" id="{835BBFFE-ABB0-0949-B3B6-158DA199637A}"/>
              </a:ext>
            </a:extLst>
          </p:cNvPr>
          <p:cNvSpPr txBox="1"/>
          <p:nvPr userDrawn="1"/>
        </p:nvSpPr>
        <p:spPr>
          <a:xfrm>
            <a:off x="7271270" y="6653006"/>
            <a:ext cx="338667" cy="123111"/>
          </a:xfrm>
          <a:prstGeom prst="rect">
            <a:avLst/>
          </a:prstGeom>
          <a:noFill/>
        </p:spPr>
        <p:txBody>
          <a:bodyPr wrap="square" lIns="0" tIns="0" rIns="0" bIns="0" rtlCol="0" anchor="t" anchorCtr="0">
            <a:spAutoFit/>
          </a:bodyPr>
          <a:lstStyle/>
          <a:p>
            <a:pPr algn="ctr"/>
            <a:fld id="{A9AF89CA-076C-0F46-A9B5-83E2EC7F2196}" type="slidenum">
              <a:rPr lang="en-US" sz="800" b="1" smtClean="0">
                <a:solidFill>
                  <a:schemeClr val="bg1"/>
                </a:solidFill>
              </a:rPr>
              <a:t>‹#›</a:t>
            </a:fld>
            <a:endParaRPr lang="en-US" sz="800" b="1" dirty="0">
              <a:solidFill>
                <a:schemeClr val="bg1"/>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Picture">
    <p:spTree>
      <p:nvGrpSpPr>
        <p:cNvPr id="1" name=""/>
        <p:cNvGrpSpPr/>
        <p:nvPr/>
      </p:nvGrpSpPr>
      <p:grpSpPr>
        <a:xfrm>
          <a:off x="0" y="0"/>
          <a:ext cx="0" cy="0"/>
          <a:chOff x="0" y="0"/>
          <a:chExt cx="0" cy="0"/>
        </a:xfrm>
      </p:grpSpPr>
      <p:sp>
        <p:nvSpPr>
          <p:cNvPr id="5" name="Picture Placeholder 2"/>
          <p:cNvSpPr>
            <a:spLocks noGrp="1"/>
          </p:cNvSpPr>
          <p:nvPr>
            <p:ph type="pic" sz="quarter" idx="12" hasCustomPrompt="1"/>
          </p:nvPr>
        </p:nvSpPr>
        <p:spPr>
          <a:xfrm>
            <a:off x="484269" y="1304588"/>
            <a:ext cx="8229600" cy="4800600"/>
          </a:xfrm>
          <a:prstGeom prst="rect">
            <a:avLst/>
          </a:prstGeom>
          <a:ln>
            <a:noFill/>
          </a:ln>
        </p:spPr>
        <p:txBody>
          <a:bodyPr lIns="0" tIns="0" rIns="0" bIns="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a:latin typeface="Arial Regular" charset="0"/>
                <a:ea typeface="Arial Regular" charset="0"/>
                <a:cs typeface="Arial Regular" charset="0"/>
              </a:defRPr>
            </a:lvl1pPr>
          </a:lstStyle>
          <a:p>
            <a:r>
              <a:rPr lang="en-US" dirty="0"/>
              <a:t>Picture sized to 9”w x 5.25”h</a:t>
            </a:r>
          </a:p>
        </p:txBody>
      </p:sp>
      <p:sp>
        <p:nvSpPr>
          <p:cNvPr id="7" name="Title Placeholder 1"/>
          <p:cNvSpPr>
            <a:spLocks noGrp="1"/>
          </p:cNvSpPr>
          <p:nvPr>
            <p:ph type="title" hasCustomPrompt="1"/>
          </p:nvPr>
        </p:nvSpPr>
        <p:spPr>
          <a:xfrm>
            <a:off x="484271" y="676734"/>
            <a:ext cx="3827907" cy="387798"/>
          </a:xfrm>
          <a:prstGeom prst="rect">
            <a:avLst/>
          </a:prstGeom>
        </p:spPr>
        <p:txBody>
          <a:bodyPr vert="horz" wrap="none" lIns="0" tIns="0" rIns="0" bIns="0" rtlCol="0" anchor="b">
            <a:spAutoFit/>
          </a:bodyPr>
          <a:lstStyle>
            <a:lvl1pPr>
              <a:defRPr sz="2800" b="1" i="0">
                <a:solidFill>
                  <a:schemeClr val="accent1"/>
                </a:solidFill>
                <a:latin typeface="Arial Bold" charset="0"/>
                <a:ea typeface="Arial Bold" charset="0"/>
                <a:cs typeface="Arial Bold" charset="0"/>
              </a:defRPr>
            </a:lvl1pPr>
          </a:lstStyle>
          <a:p>
            <a:r>
              <a:rPr lang="en-US" dirty="0"/>
              <a:t>Page Title Placeholder</a:t>
            </a:r>
          </a:p>
        </p:txBody>
      </p:sp>
      <p:sp>
        <p:nvSpPr>
          <p:cNvPr id="4" name="TextBox 3">
            <a:extLst>
              <a:ext uri="{FF2B5EF4-FFF2-40B4-BE49-F238E27FC236}">
                <a16:creationId xmlns="" xmlns:a16="http://schemas.microsoft.com/office/drawing/2014/main" id="{5139A5AB-5B91-6D41-8A99-CBC84BED647C}"/>
              </a:ext>
            </a:extLst>
          </p:cNvPr>
          <p:cNvSpPr txBox="1"/>
          <p:nvPr userDrawn="1"/>
        </p:nvSpPr>
        <p:spPr>
          <a:xfrm>
            <a:off x="7271270" y="6653006"/>
            <a:ext cx="338667" cy="123111"/>
          </a:xfrm>
          <a:prstGeom prst="rect">
            <a:avLst/>
          </a:prstGeom>
          <a:noFill/>
        </p:spPr>
        <p:txBody>
          <a:bodyPr wrap="square" lIns="0" tIns="0" rIns="0" bIns="0" rtlCol="0" anchor="t" anchorCtr="0">
            <a:spAutoFit/>
          </a:bodyPr>
          <a:lstStyle/>
          <a:p>
            <a:pPr algn="ctr"/>
            <a:fld id="{A9AF89CA-076C-0F46-A9B5-83E2EC7F2196}" type="slidenum">
              <a:rPr lang="en-US" sz="800" b="1" smtClean="0">
                <a:solidFill>
                  <a:schemeClr val="bg1"/>
                </a:solidFill>
              </a:rPr>
              <a:t>‹#›</a:t>
            </a:fld>
            <a:endParaRPr lang="en-US" sz="800" b="1" dirty="0">
              <a:solidFill>
                <a:schemeClr val="bg1"/>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er / Footer / Picture">
    <p:spTree>
      <p:nvGrpSpPr>
        <p:cNvPr id="1" name=""/>
        <p:cNvGrpSpPr/>
        <p:nvPr/>
      </p:nvGrpSpPr>
      <p:grpSpPr>
        <a:xfrm>
          <a:off x="0" y="0"/>
          <a:ext cx="0" cy="0"/>
          <a:chOff x="0" y="0"/>
          <a:chExt cx="0" cy="0"/>
        </a:xfrm>
      </p:grpSpPr>
      <p:sp>
        <p:nvSpPr>
          <p:cNvPr id="3" name="Picture Placeholder 2"/>
          <p:cNvSpPr>
            <a:spLocks noGrp="1"/>
          </p:cNvSpPr>
          <p:nvPr>
            <p:ph type="pic" sz="quarter" idx="12" hasCustomPrompt="1"/>
          </p:nvPr>
        </p:nvSpPr>
        <p:spPr>
          <a:xfrm>
            <a:off x="484272" y="534955"/>
            <a:ext cx="8229600" cy="5577840"/>
          </a:xfrm>
          <a:prstGeom prst="rect">
            <a:avLst/>
          </a:prstGeom>
          <a:ln>
            <a:noFill/>
          </a:ln>
        </p:spPr>
        <p:txBody>
          <a:bodyPr lIns="0" tIns="0" rIns="0" bIns="0"/>
          <a:lstStyle>
            <a:lvl1pPr marL="0" indent="0">
              <a:buNone/>
              <a:defRPr sz="1800" b="0" i="0">
                <a:latin typeface="Arial Regular" charset="0"/>
                <a:ea typeface="Arial Regular" charset="0"/>
                <a:cs typeface="Arial Regular" charset="0"/>
              </a:defRPr>
            </a:lvl1pPr>
          </a:lstStyle>
          <a:p>
            <a:r>
              <a:rPr lang="en-US" dirty="0"/>
              <a:t>Picture sized to 9”w x 6.1”h</a:t>
            </a:r>
          </a:p>
        </p:txBody>
      </p:sp>
      <p:sp>
        <p:nvSpPr>
          <p:cNvPr id="4" name="TextBox 3">
            <a:extLst>
              <a:ext uri="{FF2B5EF4-FFF2-40B4-BE49-F238E27FC236}">
                <a16:creationId xmlns="" xmlns:a16="http://schemas.microsoft.com/office/drawing/2014/main" id="{AD456F5C-54A6-6A4B-A742-79EDFAE7A03D}"/>
              </a:ext>
            </a:extLst>
          </p:cNvPr>
          <p:cNvSpPr txBox="1"/>
          <p:nvPr userDrawn="1"/>
        </p:nvSpPr>
        <p:spPr>
          <a:xfrm>
            <a:off x="7271270" y="6653006"/>
            <a:ext cx="338667" cy="123111"/>
          </a:xfrm>
          <a:prstGeom prst="rect">
            <a:avLst/>
          </a:prstGeom>
          <a:noFill/>
        </p:spPr>
        <p:txBody>
          <a:bodyPr wrap="square" lIns="0" tIns="0" rIns="0" bIns="0" rtlCol="0" anchor="t" anchorCtr="0">
            <a:spAutoFit/>
          </a:bodyPr>
          <a:lstStyle/>
          <a:p>
            <a:pPr algn="ctr"/>
            <a:fld id="{A9AF89CA-076C-0F46-A9B5-83E2EC7F2196}" type="slidenum">
              <a:rPr lang="en-US" sz="800" b="1" smtClean="0">
                <a:solidFill>
                  <a:schemeClr val="bg1"/>
                </a:solidFill>
              </a:rPr>
              <a:t>‹#›</a:t>
            </a:fld>
            <a:endParaRPr lang="en-US" sz="800" b="1" dirty="0">
              <a:solidFill>
                <a:schemeClr val="bg1"/>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Picture - No Header / Footer">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Regular" charset="0"/>
            </a:endParaRPr>
          </a:p>
        </p:txBody>
      </p:sp>
      <p:sp>
        <p:nvSpPr>
          <p:cNvPr id="3" name="Picture Placeholder 2"/>
          <p:cNvSpPr>
            <a:spLocks noGrp="1"/>
          </p:cNvSpPr>
          <p:nvPr>
            <p:ph type="pic" sz="quarter" idx="12" hasCustomPrompt="1"/>
          </p:nvPr>
        </p:nvSpPr>
        <p:spPr>
          <a:xfrm>
            <a:off x="0" y="0"/>
            <a:ext cx="9144000" cy="6858000"/>
          </a:xfrm>
          <a:prstGeom prst="rect">
            <a:avLst/>
          </a:prstGeom>
          <a:solidFill>
            <a:schemeClr val="bg1"/>
          </a:solidFill>
          <a:ln>
            <a:noFill/>
          </a:ln>
        </p:spPr>
        <p:txBody>
          <a:bodyPr lIns="0" tIns="0" rIns="0" bIns="0"/>
          <a:lstStyle>
            <a:lvl1pPr marL="0" indent="0">
              <a:buFont typeface="Arial" charset="0"/>
              <a:buNone/>
              <a:defRPr sz="1800" b="0" i="0" baseline="0">
                <a:latin typeface="Arial Regular" charset="0"/>
                <a:ea typeface="Arial Regular" charset="0"/>
                <a:cs typeface="Arial Regular" charset="0"/>
              </a:defRPr>
            </a:lvl1pPr>
          </a:lstStyle>
          <a:p>
            <a:r>
              <a:rPr lang="en-US" dirty="0"/>
              <a:t>Full picture sized to 10”w x 7”h</a:t>
            </a:r>
          </a:p>
        </p:txBody>
      </p:sp>
      <p:sp>
        <p:nvSpPr>
          <p:cNvPr id="5" name="TextBox 4">
            <a:extLst>
              <a:ext uri="{FF2B5EF4-FFF2-40B4-BE49-F238E27FC236}">
                <a16:creationId xmlns="" xmlns:a16="http://schemas.microsoft.com/office/drawing/2014/main" id="{5E331C43-C10E-AD40-AA44-222F10882CF5}"/>
              </a:ext>
            </a:extLst>
          </p:cNvPr>
          <p:cNvSpPr txBox="1"/>
          <p:nvPr userDrawn="1"/>
        </p:nvSpPr>
        <p:spPr>
          <a:xfrm>
            <a:off x="7271270" y="6653006"/>
            <a:ext cx="338667" cy="123111"/>
          </a:xfrm>
          <a:prstGeom prst="rect">
            <a:avLst/>
          </a:prstGeom>
          <a:noFill/>
        </p:spPr>
        <p:txBody>
          <a:bodyPr wrap="square" lIns="0" tIns="0" rIns="0" bIns="0" rtlCol="0" anchor="t" anchorCtr="0">
            <a:spAutoFit/>
          </a:bodyPr>
          <a:lstStyle/>
          <a:p>
            <a:pPr algn="ctr"/>
            <a:fld id="{A9AF89CA-076C-0F46-A9B5-83E2EC7F2196}" type="slidenum">
              <a:rPr lang="en-US" sz="800" b="1" smtClean="0">
                <a:solidFill>
                  <a:schemeClr val="bg1"/>
                </a:solidFill>
              </a:rPr>
              <a:t>‹#›</a:t>
            </a:fld>
            <a:endParaRPr lang="en-US" sz="800" b="1" dirty="0">
              <a:solidFill>
                <a:schemeClr val="bg1"/>
              </a:solidFill>
            </a:endParaRPr>
          </a:p>
        </p:txBody>
      </p:sp>
      <p:sp>
        <p:nvSpPr>
          <p:cNvPr id="6" name="TextBox 5">
            <a:extLst>
              <a:ext uri="{FF2B5EF4-FFF2-40B4-BE49-F238E27FC236}">
                <a16:creationId xmlns="" xmlns:a16="http://schemas.microsoft.com/office/drawing/2014/main" id="{DF420B76-862E-9B4E-B012-85AD04EF71CF}"/>
              </a:ext>
            </a:extLst>
          </p:cNvPr>
          <p:cNvSpPr txBox="1"/>
          <p:nvPr userDrawn="1"/>
        </p:nvSpPr>
        <p:spPr>
          <a:xfrm>
            <a:off x="8673538" y="6653006"/>
            <a:ext cx="338667" cy="123111"/>
          </a:xfrm>
          <a:prstGeom prst="rect">
            <a:avLst/>
          </a:prstGeom>
          <a:noFill/>
        </p:spPr>
        <p:txBody>
          <a:bodyPr wrap="square" lIns="0" tIns="0" rIns="0" bIns="0" rtlCol="0" anchor="t" anchorCtr="0">
            <a:spAutoFit/>
          </a:bodyPr>
          <a:lstStyle/>
          <a:p>
            <a:pPr algn="ctr"/>
            <a:fld id="{A9AF89CA-076C-0F46-A9B5-83E2EC7F2196}" type="slidenum">
              <a:rPr lang="en-US" sz="800" b="1" smtClean="0">
                <a:solidFill>
                  <a:schemeClr val="tx2"/>
                </a:solidFill>
              </a:rPr>
              <a:t>‹#›</a:t>
            </a:fld>
            <a:endParaRPr lang="en-US" sz="800" b="1" dirty="0">
              <a:solidFill>
                <a:schemeClr val="tx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1 Author Title Page w Twitter">
    <p:spTree>
      <p:nvGrpSpPr>
        <p:cNvPr id="1" name=""/>
        <p:cNvGrpSpPr/>
        <p:nvPr/>
      </p:nvGrpSpPr>
      <p:grpSpPr>
        <a:xfrm>
          <a:off x="0" y="0"/>
          <a:ext cx="0" cy="0"/>
          <a:chOff x="0" y="0"/>
          <a:chExt cx="0" cy="0"/>
        </a:xfrm>
      </p:grpSpPr>
      <p:sp>
        <p:nvSpPr>
          <p:cNvPr id="11" name="Title 1">
            <a:extLst>
              <a:ext uri="{FF2B5EF4-FFF2-40B4-BE49-F238E27FC236}">
                <a16:creationId xmlns="" xmlns:a16="http://schemas.microsoft.com/office/drawing/2014/main" id="{EF7FA658-D1DD-2645-88F5-FBEFB85A0216}"/>
              </a:ext>
            </a:extLst>
          </p:cNvPr>
          <p:cNvSpPr>
            <a:spLocks noGrp="1"/>
          </p:cNvSpPr>
          <p:nvPr>
            <p:ph type="ctrTitle" hasCustomPrompt="1"/>
          </p:nvPr>
        </p:nvSpPr>
        <p:spPr>
          <a:xfrm>
            <a:off x="534390" y="2981639"/>
            <a:ext cx="8122939" cy="1320489"/>
          </a:xfrm>
          <a:prstGeom prst="rect">
            <a:avLst/>
          </a:prstGeom>
        </p:spPr>
        <p:txBody>
          <a:bodyPr lIns="0" anchor="b"/>
          <a:lstStyle>
            <a:lvl1pPr algn="r">
              <a:lnSpc>
                <a:spcPct val="100000"/>
              </a:lnSpc>
              <a:defRPr sz="4000" b="1" i="0" baseline="0">
                <a:solidFill>
                  <a:schemeClr val="accent1"/>
                </a:solidFill>
                <a:latin typeface="Arial Bold" charset="0"/>
                <a:ea typeface="Arial Bold" charset="0"/>
                <a:cs typeface="Arial Bold" charset="0"/>
              </a:defRPr>
            </a:lvl1pPr>
          </a:lstStyle>
          <a:p>
            <a:r>
              <a:rPr lang="en-US" dirty="0"/>
              <a:t>PowerPoint Title</a:t>
            </a:r>
          </a:p>
        </p:txBody>
      </p:sp>
      <p:sp>
        <p:nvSpPr>
          <p:cNvPr id="12" name="Subtitle 2">
            <a:extLst>
              <a:ext uri="{FF2B5EF4-FFF2-40B4-BE49-F238E27FC236}">
                <a16:creationId xmlns="" xmlns:a16="http://schemas.microsoft.com/office/drawing/2014/main" id="{A3E69D7F-E3CB-B146-BC8D-F6DF2972480E}"/>
              </a:ext>
            </a:extLst>
          </p:cNvPr>
          <p:cNvSpPr>
            <a:spLocks noGrp="1"/>
          </p:cNvSpPr>
          <p:nvPr>
            <p:ph type="subTitle" idx="1" hasCustomPrompt="1"/>
          </p:nvPr>
        </p:nvSpPr>
        <p:spPr>
          <a:xfrm>
            <a:off x="534390" y="4329154"/>
            <a:ext cx="8122939" cy="427532"/>
          </a:xfrm>
          <a:prstGeom prst="rect">
            <a:avLst/>
          </a:prstGeom>
        </p:spPr>
        <p:txBody>
          <a:bodyPr lIns="0" anchor="t"/>
          <a:lstStyle>
            <a:lvl1pPr marL="0" indent="0" algn="r">
              <a:buNone/>
              <a:defRPr sz="2400" b="0" i="0">
                <a:solidFill>
                  <a:schemeClr val="accent2"/>
                </a:solidFill>
                <a:latin typeface="Arial Regular" charset="0"/>
                <a:ea typeface="Arial Regular" charset="0"/>
                <a:cs typeface="Arial Regular"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14" name="Text Placeholder 21">
            <a:extLst>
              <a:ext uri="{FF2B5EF4-FFF2-40B4-BE49-F238E27FC236}">
                <a16:creationId xmlns="" xmlns:a16="http://schemas.microsoft.com/office/drawing/2014/main" id="{6ABB6146-4856-A843-AB68-7C830F09F0C1}"/>
              </a:ext>
            </a:extLst>
          </p:cNvPr>
          <p:cNvSpPr>
            <a:spLocks noGrp="1"/>
          </p:cNvSpPr>
          <p:nvPr>
            <p:ph type="body" sz="quarter" idx="17" hasCustomPrompt="1"/>
          </p:nvPr>
        </p:nvSpPr>
        <p:spPr>
          <a:xfrm>
            <a:off x="3135086" y="5058724"/>
            <a:ext cx="5516222" cy="298450"/>
          </a:xfrm>
          <a:prstGeom prst="rect">
            <a:avLst/>
          </a:prstGeom>
        </p:spPr>
        <p:txBody>
          <a:bodyPr lIns="0"/>
          <a:lstStyle>
            <a:lvl1pPr marL="0" indent="0" algn="r">
              <a:buNone/>
              <a:defRPr sz="1800" b="0" i="0">
                <a:solidFill>
                  <a:schemeClr val="tx1">
                    <a:lumMod val="50000"/>
                    <a:lumOff val="50000"/>
                  </a:schemeClr>
                </a:solidFill>
                <a:latin typeface="Arial Bold" charset="0"/>
                <a:ea typeface="Arial Bold" charset="0"/>
                <a:cs typeface="Arial Bold" charset="0"/>
              </a:defRPr>
            </a:lvl1pPr>
          </a:lstStyle>
          <a:p>
            <a:pPr lvl="0"/>
            <a:r>
              <a:rPr lang="en-US" dirty="0"/>
              <a:t>Author #1  |  Position</a:t>
            </a:r>
          </a:p>
        </p:txBody>
      </p:sp>
      <p:sp>
        <p:nvSpPr>
          <p:cNvPr id="2" name="Rectangle 1">
            <a:extLst>
              <a:ext uri="{FF2B5EF4-FFF2-40B4-BE49-F238E27FC236}">
                <a16:creationId xmlns="" xmlns:a16="http://schemas.microsoft.com/office/drawing/2014/main" id="{6F302D0D-BE2F-D240-BF74-251EE9D4BD0B}"/>
              </a:ext>
            </a:extLst>
          </p:cNvPr>
          <p:cNvSpPr/>
          <p:nvPr userDrawn="1"/>
        </p:nvSpPr>
        <p:spPr>
          <a:xfrm>
            <a:off x="0" y="0"/>
            <a:ext cx="9144000" cy="1187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 xmlns:a16="http://schemas.microsoft.com/office/drawing/2014/main" id="{124970ED-FC38-154A-9912-BA91CBAFA4F4}"/>
              </a:ext>
            </a:extLst>
          </p:cNvPr>
          <p:cNvSpPr/>
          <p:nvPr userDrawn="1"/>
        </p:nvSpPr>
        <p:spPr>
          <a:xfrm>
            <a:off x="0" y="6198919"/>
            <a:ext cx="9144000" cy="6590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 xmlns:a16="http://schemas.microsoft.com/office/drawing/2014/main" id="{1815D295-0A2B-B84A-97D8-6DEEE47C9E97}"/>
              </a:ext>
            </a:extLst>
          </p:cNvPr>
          <p:cNvSpPr/>
          <p:nvPr userDrawn="1"/>
        </p:nvSpPr>
        <p:spPr>
          <a:xfrm>
            <a:off x="0" y="6650182"/>
            <a:ext cx="9144000" cy="2137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23">
            <a:extLst>
              <a:ext uri="{FF2B5EF4-FFF2-40B4-BE49-F238E27FC236}">
                <a16:creationId xmlns="" xmlns:a16="http://schemas.microsoft.com/office/drawing/2014/main" id="{D6141C48-A2CB-9B4B-8666-65306A2A2259}"/>
              </a:ext>
            </a:extLst>
          </p:cNvPr>
          <p:cNvSpPr>
            <a:spLocks noGrp="1"/>
          </p:cNvSpPr>
          <p:nvPr>
            <p:ph type="body" sz="quarter" idx="18" hasCustomPrompt="1"/>
          </p:nvPr>
        </p:nvSpPr>
        <p:spPr>
          <a:xfrm>
            <a:off x="7671460" y="6095850"/>
            <a:ext cx="979848" cy="258763"/>
          </a:xfrm>
          <a:prstGeom prst="rect">
            <a:avLst/>
          </a:prstGeom>
        </p:spPr>
        <p:txBody>
          <a:bodyPr lIns="0"/>
          <a:lstStyle>
            <a:lvl1pPr marL="0" indent="0" algn="l">
              <a:buNone/>
              <a:defRPr sz="1400" b="0" i="0">
                <a:solidFill>
                  <a:schemeClr val="bg2"/>
                </a:solidFill>
                <a:latin typeface="Arial Regular" charset="0"/>
                <a:ea typeface="Arial Regular" charset="0"/>
                <a:cs typeface="Arial Regular" charset="0"/>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00/00/0000</a:t>
            </a:r>
          </a:p>
        </p:txBody>
      </p:sp>
      <p:sp>
        <p:nvSpPr>
          <p:cNvPr id="13" name="Text Placeholder 23">
            <a:extLst>
              <a:ext uri="{FF2B5EF4-FFF2-40B4-BE49-F238E27FC236}">
                <a16:creationId xmlns="" xmlns:a16="http://schemas.microsoft.com/office/drawing/2014/main" id="{CC2335A9-49F2-8F4D-80B5-7D935358249F}"/>
              </a:ext>
            </a:extLst>
          </p:cNvPr>
          <p:cNvSpPr>
            <a:spLocks noGrp="1"/>
          </p:cNvSpPr>
          <p:nvPr>
            <p:ph type="body" sz="quarter" idx="14" hasCustomPrompt="1"/>
          </p:nvPr>
        </p:nvSpPr>
        <p:spPr>
          <a:xfrm>
            <a:off x="4738522" y="6095849"/>
            <a:ext cx="2766950" cy="258763"/>
          </a:xfrm>
          <a:prstGeom prst="rect">
            <a:avLst/>
          </a:prstGeom>
          <a:noFill/>
        </p:spPr>
        <p:txBody>
          <a:bodyPr lIns="0"/>
          <a:lstStyle>
            <a:lvl1pPr marL="0" indent="0" algn="r">
              <a:buNone/>
              <a:defRPr sz="1400" b="0" i="0">
                <a:solidFill>
                  <a:schemeClr val="bg2"/>
                </a:solidFill>
                <a:latin typeface="Arial Regular" charset="0"/>
                <a:ea typeface="Arial Regular" charset="0"/>
                <a:cs typeface="Arial Regular" charset="0"/>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Location</a:t>
            </a:r>
          </a:p>
        </p:txBody>
      </p:sp>
      <p:pic>
        <p:nvPicPr>
          <p:cNvPr id="16" name="Picture 15">
            <a:extLst>
              <a:ext uri="{FF2B5EF4-FFF2-40B4-BE49-F238E27FC236}">
                <a16:creationId xmlns="" xmlns:a16="http://schemas.microsoft.com/office/drawing/2014/main" id="{0F4046D7-A7DD-CF45-A150-B87289ECF979}"/>
              </a:ext>
            </a:extLst>
          </p:cNvPr>
          <p:cNvPicPr>
            <a:picLocks noChangeAspect="1"/>
          </p:cNvPicPr>
          <p:nvPr userDrawn="1"/>
        </p:nvPicPr>
        <p:blipFill>
          <a:blip r:embed="rId2"/>
          <a:stretch>
            <a:fillRect/>
          </a:stretch>
        </p:blipFill>
        <p:spPr>
          <a:xfrm>
            <a:off x="462235" y="570016"/>
            <a:ext cx="4333405" cy="1997700"/>
          </a:xfrm>
          <a:prstGeom prst="rect">
            <a:avLst/>
          </a:prstGeom>
        </p:spPr>
      </p:pic>
    </p:spTree>
    <p:extLst>
      <p:ext uri="{BB962C8B-B14F-4D97-AF65-F5344CB8AC3E}">
        <p14:creationId xmlns:p14="http://schemas.microsoft.com/office/powerpoint/2010/main" val="15203241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 Picture with Quot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Regular" charset="0"/>
            </a:endParaRPr>
          </a:p>
        </p:txBody>
      </p:sp>
      <p:sp>
        <p:nvSpPr>
          <p:cNvPr id="7" name="Picture Placeholder 2"/>
          <p:cNvSpPr>
            <a:spLocks noGrp="1"/>
          </p:cNvSpPr>
          <p:nvPr>
            <p:ph type="pic" sz="quarter" idx="12" hasCustomPrompt="1"/>
          </p:nvPr>
        </p:nvSpPr>
        <p:spPr>
          <a:xfrm>
            <a:off x="0" y="0"/>
            <a:ext cx="9144000" cy="6858000"/>
          </a:xfrm>
          <a:prstGeom prst="rect">
            <a:avLst/>
          </a:prstGeom>
          <a:solidFill>
            <a:schemeClr val="bg1"/>
          </a:solidFill>
          <a:ln>
            <a:noFill/>
          </a:ln>
        </p:spPr>
        <p:txBody>
          <a:bodyPr lIns="0" tIns="0" rIns="0" bIns="0"/>
          <a:lstStyle>
            <a:lvl1pPr marL="0" indent="0">
              <a:buFont typeface="Arial" charset="0"/>
              <a:buNone/>
              <a:defRPr sz="1800" b="0" i="0" baseline="0">
                <a:latin typeface="Arial Regular" charset="0"/>
                <a:ea typeface="Arial Regular" charset="0"/>
                <a:cs typeface="Arial Regular" charset="0"/>
              </a:defRPr>
            </a:lvl1pPr>
          </a:lstStyle>
          <a:p>
            <a:r>
              <a:rPr lang="en-US" dirty="0"/>
              <a:t>Full picture sized to 10”w x 7”h</a:t>
            </a:r>
          </a:p>
        </p:txBody>
      </p:sp>
      <p:sp>
        <p:nvSpPr>
          <p:cNvPr id="8" name="Text Placeholder 13"/>
          <p:cNvSpPr>
            <a:spLocks noGrp="1"/>
          </p:cNvSpPr>
          <p:nvPr>
            <p:ph type="body" sz="quarter" idx="13" hasCustomPrompt="1"/>
          </p:nvPr>
        </p:nvSpPr>
        <p:spPr>
          <a:xfrm>
            <a:off x="461963" y="2971800"/>
            <a:ext cx="4046537" cy="2954655"/>
          </a:xfrm>
          <a:prstGeom prst="rect">
            <a:avLst/>
          </a:prstGeom>
          <a:solidFill>
            <a:schemeClr val="bg1">
              <a:alpha val="70000"/>
            </a:schemeClr>
          </a:solidFill>
        </p:spPr>
        <p:txBody>
          <a:bodyPr wrap="square" lIns="91440" tIns="91440" rIns="91440" bIns="91440">
            <a:spAutoFit/>
          </a:bodyPr>
          <a:lstStyle>
            <a:lvl1pPr marL="114300" indent="-114300">
              <a:lnSpc>
                <a:spcPct val="100000"/>
              </a:lnSpc>
              <a:spcBef>
                <a:spcPts val="0"/>
              </a:spcBef>
              <a:buNone/>
              <a:tabLst/>
              <a:defRPr sz="2000" i="1" baseline="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“Quote text area for short or long quotes. This text box can be adjusted in size and placement to work with the open space of the photo. Quote citation text block should butt against the bottom of this text block. Please use quote marks on beginning and end of quote”</a:t>
            </a:r>
          </a:p>
        </p:txBody>
      </p:sp>
      <p:sp>
        <p:nvSpPr>
          <p:cNvPr id="9" name="Text Placeholder 13"/>
          <p:cNvSpPr>
            <a:spLocks noGrp="1"/>
          </p:cNvSpPr>
          <p:nvPr>
            <p:ph type="body" sz="quarter" idx="14" hasCustomPrompt="1"/>
          </p:nvPr>
        </p:nvSpPr>
        <p:spPr>
          <a:xfrm>
            <a:off x="461963" y="5926455"/>
            <a:ext cx="4046537" cy="338554"/>
          </a:xfrm>
          <a:prstGeom prst="rect">
            <a:avLst/>
          </a:prstGeom>
          <a:solidFill>
            <a:schemeClr val="bg1">
              <a:alpha val="70000"/>
            </a:schemeClr>
          </a:solidFill>
        </p:spPr>
        <p:txBody>
          <a:bodyPr wrap="square" lIns="91440" tIns="91440" rIns="91440" bIns="91440">
            <a:spAutoFit/>
          </a:bodyPr>
          <a:lstStyle>
            <a:lvl1pPr marL="114300" indent="-114300" algn="r">
              <a:lnSpc>
                <a:spcPct val="100000"/>
              </a:lnSpc>
              <a:spcBef>
                <a:spcPts val="0"/>
              </a:spcBef>
              <a:buNone/>
              <a:tabLst/>
              <a:defRPr sz="1000" i="1" baseline="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Quote citation here</a:t>
            </a:r>
          </a:p>
        </p:txBody>
      </p:sp>
      <p:sp>
        <p:nvSpPr>
          <p:cNvPr id="10" name="TextBox 9">
            <a:extLst>
              <a:ext uri="{FF2B5EF4-FFF2-40B4-BE49-F238E27FC236}">
                <a16:creationId xmlns="" xmlns:a16="http://schemas.microsoft.com/office/drawing/2014/main" id="{0CD10499-DF88-8C43-BEAC-12C24C03C260}"/>
              </a:ext>
            </a:extLst>
          </p:cNvPr>
          <p:cNvSpPr txBox="1"/>
          <p:nvPr userDrawn="1"/>
        </p:nvSpPr>
        <p:spPr>
          <a:xfrm>
            <a:off x="8673538" y="6653006"/>
            <a:ext cx="338667" cy="123111"/>
          </a:xfrm>
          <a:prstGeom prst="rect">
            <a:avLst/>
          </a:prstGeom>
          <a:noFill/>
        </p:spPr>
        <p:txBody>
          <a:bodyPr wrap="square" lIns="0" tIns="0" rIns="0" bIns="0" rtlCol="0" anchor="t" anchorCtr="0">
            <a:spAutoFit/>
          </a:bodyPr>
          <a:lstStyle/>
          <a:p>
            <a:pPr algn="ctr"/>
            <a:fld id="{A9AF89CA-076C-0F46-A9B5-83E2EC7F2196}" type="slidenum">
              <a:rPr lang="en-US" sz="800" b="1" smtClean="0">
                <a:solidFill>
                  <a:schemeClr val="tx2"/>
                </a:solidFill>
              </a:rPr>
              <a:t>‹#›</a:t>
            </a:fld>
            <a:endParaRPr lang="en-US" sz="800" b="1" dirty="0">
              <a:solidFill>
                <a:schemeClr val="tx2"/>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 Column / Picture Top / Text Bottom">
    <p:spTree>
      <p:nvGrpSpPr>
        <p:cNvPr id="1" name=""/>
        <p:cNvGrpSpPr/>
        <p:nvPr/>
      </p:nvGrpSpPr>
      <p:grpSpPr>
        <a:xfrm>
          <a:off x="0" y="0"/>
          <a:ext cx="0" cy="0"/>
          <a:chOff x="0" y="0"/>
          <a:chExt cx="0" cy="0"/>
        </a:xfrm>
      </p:grpSpPr>
      <p:sp>
        <p:nvSpPr>
          <p:cNvPr id="5" name="Picture Placeholder 2"/>
          <p:cNvSpPr>
            <a:spLocks noGrp="1"/>
          </p:cNvSpPr>
          <p:nvPr>
            <p:ph type="pic" sz="quarter" idx="12" hasCustomPrompt="1"/>
          </p:nvPr>
        </p:nvSpPr>
        <p:spPr>
          <a:xfrm>
            <a:off x="484270" y="597479"/>
            <a:ext cx="2514600" cy="1828800"/>
          </a:xfrm>
          <a:prstGeom prst="rect">
            <a:avLst/>
          </a:prstGeom>
          <a:ln>
            <a:noFill/>
          </a:ln>
        </p:spPr>
        <p:txBody>
          <a:bodyPr wrap="none" lIns="0" tIns="0" rIns="0" bIns="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i="0">
                <a:latin typeface="Arial Regular" charset="0"/>
                <a:ea typeface="Arial Regular" charset="0"/>
                <a:cs typeface="Arial Regular" charset="0"/>
              </a:defRPr>
            </a:lvl1pPr>
          </a:lstStyle>
          <a:p>
            <a:r>
              <a:rPr lang="en-US" dirty="0"/>
              <a:t>Picture sized to 2.75”w x 2”h</a:t>
            </a:r>
          </a:p>
        </p:txBody>
      </p:sp>
      <p:sp>
        <p:nvSpPr>
          <p:cNvPr id="12" name="Picture Placeholder 2"/>
          <p:cNvSpPr>
            <a:spLocks noGrp="1"/>
          </p:cNvSpPr>
          <p:nvPr>
            <p:ph type="pic" sz="quarter" idx="20" hasCustomPrompt="1"/>
          </p:nvPr>
        </p:nvSpPr>
        <p:spPr>
          <a:xfrm>
            <a:off x="6180220" y="597479"/>
            <a:ext cx="2514600" cy="1828800"/>
          </a:xfrm>
          <a:prstGeom prst="rect">
            <a:avLst/>
          </a:prstGeom>
          <a:ln>
            <a:noFill/>
          </a:ln>
        </p:spPr>
        <p:txBody>
          <a:bodyPr wrap="none" lIns="0" tIns="0" rIns="0" bIns="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i="0">
                <a:latin typeface="Arial Regular" charset="0"/>
                <a:ea typeface="Arial Regular" charset="0"/>
                <a:cs typeface="Arial Regular" charset="0"/>
              </a:defRPr>
            </a:lvl1pPr>
          </a:lstStyle>
          <a:p>
            <a:r>
              <a:rPr lang="en-US" dirty="0"/>
              <a:t>Picture sized to 2.75”w x 2”h</a:t>
            </a:r>
          </a:p>
        </p:txBody>
      </p:sp>
      <p:sp>
        <p:nvSpPr>
          <p:cNvPr id="14" name="Picture Placeholder 2"/>
          <p:cNvSpPr>
            <a:spLocks noGrp="1"/>
          </p:cNvSpPr>
          <p:nvPr>
            <p:ph type="pic" sz="quarter" idx="22" hasCustomPrompt="1"/>
          </p:nvPr>
        </p:nvSpPr>
        <p:spPr>
          <a:xfrm>
            <a:off x="3332204" y="597479"/>
            <a:ext cx="2514600" cy="1828800"/>
          </a:xfrm>
          <a:prstGeom prst="rect">
            <a:avLst/>
          </a:prstGeom>
          <a:ln>
            <a:noFill/>
          </a:ln>
        </p:spPr>
        <p:txBody>
          <a:bodyPr wrap="none" lIns="0" tIns="0" rIns="0" bIns="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i="0">
                <a:latin typeface="Arial Regular" charset="0"/>
                <a:ea typeface="Arial Regular" charset="0"/>
                <a:cs typeface="Arial Regular" charset="0"/>
              </a:defRPr>
            </a:lvl1pPr>
          </a:lstStyle>
          <a:p>
            <a:r>
              <a:rPr lang="en-US" dirty="0"/>
              <a:t>Picture sized to 2.75”w x 2”h</a:t>
            </a:r>
          </a:p>
        </p:txBody>
      </p:sp>
      <p:sp>
        <p:nvSpPr>
          <p:cNvPr id="15" name="Text Placeholder 17"/>
          <p:cNvSpPr>
            <a:spLocks noGrp="1"/>
          </p:cNvSpPr>
          <p:nvPr>
            <p:ph type="body" sz="quarter" idx="16" hasCustomPrompt="1"/>
          </p:nvPr>
        </p:nvSpPr>
        <p:spPr>
          <a:xfrm>
            <a:off x="484271" y="2640174"/>
            <a:ext cx="2514600" cy="3429000"/>
          </a:xfrm>
          <a:prstGeom prst="rect">
            <a:avLst/>
          </a:prstGeom>
        </p:spPr>
        <p:txBody>
          <a:bodyPr lIns="0" tIns="0" rIns="0" bIns="0"/>
          <a:lstStyle>
            <a:lvl1pPr marL="0" indent="0">
              <a:spcBef>
                <a:spcPts val="0"/>
              </a:spcBef>
              <a:buNone/>
              <a:defRPr sz="1800" b="0" i="0">
                <a:latin typeface="Arial Regular" charset="0"/>
                <a:ea typeface="Arial Regular" charset="0"/>
                <a:cs typeface="Arial Regular"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18pt text placeholder </a:t>
            </a:r>
          </a:p>
          <a:p>
            <a:pPr lvl="0"/>
            <a:endParaRPr lang="en-US" dirty="0"/>
          </a:p>
          <a:p>
            <a:pPr lvl="0"/>
            <a:r>
              <a:rPr lang="en-US" dirty="0"/>
              <a:t>Minimum allowable font size is 16pt</a:t>
            </a:r>
          </a:p>
        </p:txBody>
      </p:sp>
      <p:sp>
        <p:nvSpPr>
          <p:cNvPr id="16" name="Text Placeholder 17"/>
          <p:cNvSpPr>
            <a:spLocks noGrp="1"/>
          </p:cNvSpPr>
          <p:nvPr>
            <p:ph type="body" sz="quarter" idx="23" hasCustomPrompt="1"/>
          </p:nvPr>
        </p:nvSpPr>
        <p:spPr>
          <a:xfrm>
            <a:off x="3332204" y="2640174"/>
            <a:ext cx="2514600" cy="3429000"/>
          </a:xfrm>
          <a:prstGeom prst="rect">
            <a:avLst/>
          </a:prstGeom>
        </p:spPr>
        <p:txBody>
          <a:bodyPr lIns="0" tIns="0" rIns="0" bIns="0"/>
          <a:lstStyle>
            <a:lvl1pPr marL="0" indent="0">
              <a:spcBef>
                <a:spcPts val="0"/>
              </a:spcBef>
              <a:buNone/>
              <a:defRPr sz="1800" b="0" i="0">
                <a:latin typeface="Arial Regular" charset="0"/>
                <a:ea typeface="Arial Regular" charset="0"/>
                <a:cs typeface="Arial Regular"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18pt text placeholder </a:t>
            </a:r>
          </a:p>
          <a:p>
            <a:pPr lvl="0"/>
            <a:endParaRPr lang="en-US" dirty="0"/>
          </a:p>
          <a:p>
            <a:pPr lvl="0"/>
            <a:r>
              <a:rPr lang="en-US" dirty="0"/>
              <a:t>Minimum allowable font size is 16pt</a:t>
            </a:r>
          </a:p>
        </p:txBody>
      </p:sp>
      <p:sp>
        <p:nvSpPr>
          <p:cNvPr id="17" name="Text Placeholder 17"/>
          <p:cNvSpPr>
            <a:spLocks noGrp="1"/>
          </p:cNvSpPr>
          <p:nvPr>
            <p:ph type="body" sz="quarter" idx="24" hasCustomPrompt="1"/>
          </p:nvPr>
        </p:nvSpPr>
        <p:spPr>
          <a:xfrm>
            <a:off x="6180220" y="2640174"/>
            <a:ext cx="2514600" cy="3429000"/>
          </a:xfrm>
          <a:prstGeom prst="rect">
            <a:avLst/>
          </a:prstGeom>
        </p:spPr>
        <p:txBody>
          <a:bodyPr lIns="0" tIns="0" rIns="0" bIns="0"/>
          <a:lstStyle>
            <a:lvl1pPr marL="0" indent="0">
              <a:spcBef>
                <a:spcPts val="0"/>
              </a:spcBef>
              <a:buNone/>
              <a:defRPr sz="1800" b="0" i="0">
                <a:latin typeface="Arial Regular" charset="0"/>
                <a:ea typeface="Arial Regular" charset="0"/>
                <a:cs typeface="Arial Regular"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18pt text placeholder </a:t>
            </a:r>
          </a:p>
          <a:p>
            <a:pPr lvl="0"/>
            <a:endParaRPr lang="en-US" dirty="0"/>
          </a:p>
          <a:p>
            <a:pPr lvl="0"/>
            <a:r>
              <a:rPr lang="en-US" dirty="0"/>
              <a:t>Minimum allowable font size is 16pt</a:t>
            </a:r>
          </a:p>
        </p:txBody>
      </p:sp>
      <p:sp>
        <p:nvSpPr>
          <p:cNvPr id="8" name="TextBox 7">
            <a:extLst>
              <a:ext uri="{FF2B5EF4-FFF2-40B4-BE49-F238E27FC236}">
                <a16:creationId xmlns="" xmlns:a16="http://schemas.microsoft.com/office/drawing/2014/main" id="{B1D0A0B8-6BA2-BD42-A7B0-8AFBF08D8F56}"/>
              </a:ext>
            </a:extLst>
          </p:cNvPr>
          <p:cNvSpPr txBox="1"/>
          <p:nvPr userDrawn="1"/>
        </p:nvSpPr>
        <p:spPr>
          <a:xfrm>
            <a:off x="7271270" y="6653006"/>
            <a:ext cx="338667" cy="123111"/>
          </a:xfrm>
          <a:prstGeom prst="rect">
            <a:avLst/>
          </a:prstGeom>
          <a:noFill/>
        </p:spPr>
        <p:txBody>
          <a:bodyPr wrap="square" lIns="0" tIns="0" rIns="0" bIns="0" rtlCol="0" anchor="t" anchorCtr="0">
            <a:spAutoFit/>
          </a:bodyPr>
          <a:lstStyle/>
          <a:p>
            <a:pPr algn="ctr"/>
            <a:fld id="{A9AF89CA-076C-0F46-A9B5-83E2EC7F2196}" type="slidenum">
              <a:rPr lang="en-US" sz="800" b="1" smtClean="0">
                <a:solidFill>
                  <a:schemeClr val="bg1"/>
                </a:solidFill>
              </a:rPr>
              <a:t>‹#›</a:t>
            </a:fld>
            <a:endParaRPr lang="en-US" sz="800" b="1" dirty="0">
              <a:solidFill>
                <a:schemeClr val="bg1"/>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umn / Picture Top / Text Bottom">
    <p:spTree>
      <p:nvGrpSpPr>
        <p:cNvPr id="1" name=""/>
        <p:cNvGrpSpPr/>
        <p:nvPr/>
      </p:nvGrpSpPr>
      <p:grpSpPr>
        <a:xfrm>
          <a:off x="0" y="0"/>
          <a:ext cx="0" cy="0"/>
          <a:chOff x="0" y="0"/>
          <a:chExt cx="0" cy="0"/>
        </a:xfrm>
      </p:grpSpPr>
      <p:sp>
        <p:nvSpPr>
          <p:cNvPr id="7" name="Text Placeholder 17"/>
          <p:cNvSpPr>
            <a:spLocks noGrp="1"/>
          </p:cNvSpPr>
          <p:nvPr>
            <p:ph type="body" sz="quarter" idx="13" hasCustomPrompt="1"/>
          </p:nvPr>
        </p:nvSpPr>
        <p:spPr>
          <a:xfrm>
            <a:off x="490537" y="2640174"/>
            <a:ext cx="3886279" cy="3429000"/>
          </a:xfrm>
          <a:prstGeom prst="rect">
            <a:avLst/>
          </a:prstGeom>
        </p:spPr>
        <p:txBody>
          <a:bodyPr lIns="0" tIns="0" rIns="0" bIns="0"/>
          <a:lstStyle>
            <a:lvl1pPr marL="0" indent="0">
              <a:spcBef>
                <a:spcPts val="0"/>
              </a:spcBef>
              <a:buNone/>
              <a:defRPr sz="1800" b="0" i="0">
                <a:latin typeface="Arial Regular" charset="0"/>
                <a:ea typeface="Arial Regular" charset="0"/>
                <a:cs typeface="Arial Regular"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18pt text placeholder </a:t>
            </a:r>
          </a:p>
          <a:p>
            <a:pPr lvl="0"/>
            <a:endParaRPr lang="en-US" dirty="0"/>
          </a:p>
          <a:p>
            <a:pPr lvl="0"/>
            <a:r>
              <a:rPr lang="en-US" dirty="0"/>
              <a:t>Minimum allowable font size is 16pt</a:t>
            </a:r>
          </a:p>
        </p:txBody>
      </p:sp>
      <p:sp>
        <p:nvSpPr>
          <p:cNvPr id="9" name="Picture Placeholder 2"/>
          <p:cNvSpPr>
            <a:spLocks noGrp="1"/>
          </p:cNvSpPr>
          <p:nvPr>
            <p:ph type="pic" sz="quarter" idx="12" hasCustomPrompt="1"/>
          </p:nvPr>
        </p:nvSpPr>
        <p:spPr>
          <a:xfrm>
            <a:off x="490617" y="597479"/>
            <a:ext cx="3886200" cy="1828800"/>
          </a:xfrm>
          <a:prstGeom prst="rect">
            <a:avLst/>
          </a:prstGeom>
          <a:ln>
            <a:noFill/>
          </a:ln>
        </p:spPr>
        <p:txBody>
          <a:bodyPr wrap="none" lIns="0" tIns="0" rIns="0" bIns="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i="0">
                <a:latin typeface="Arial Regular" charset="0"/>
                <a:ea typeface="Arial Regular" charset="0"/>
                <a:cs typeface="Arial Regular" charset="0"/>
              </a:defRPr>
            </a:lvl1pPr>
          </a:lstStyle>
          <a:p>
            <a:r>
              <a:rPr lang="en-US" dirty="0"/>
              <a:t>Picture sized to 4.25”w x 2”h</a:t>
            </a:r>
          </a:p>
        </p:txBody>
      </p:sp>
      <p:sp>
        <p:nvSpPr>
          <p:cNvPr id="18" name="Picture Placeholder 2"/>
          <p:cNvSpPr>
            <a:spLocks noGrp="1"/>
          </p:cNvSpPr>
          <p:nvPr>
            <p:ph type="pic" sz="quarter" idx="15" hasCustomPrompt="1"/>
          </p:nvPr>
        </p:nvSpPr>
        <p:spPr>
          <a:xfrm>
            <a:off x="4802267" y="597479"/>
            <a:ext cx="3886200" cy="1828800"/>
          </a:xfrm>
          <a:prstGeom prst="rect">
            <a:avLst/>
          </a:prstGeom>
          <a:ln>
            <a:noFill/>
          </a:ln>
        </p:spPr>
        <p:txBody>
          <a:bodyPr wrap="none" lIns="0" tIns="0" rIns="0" bIns="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i="0">
                <a:latin typeface="Arial Regular" charset="0"/>
                <a:ea typeface="Arial Regular" charset="0"/>
                <a:cs typeface="Arial Regular" charset="0"/>
              </a:defRPr>
            </a:lvl1pPr>
          </a:lstStyle>
          <a:p>
            <a:r>
              <a:rPr lang="en-US" dirty="0"/>
              <a:t>Picture sized to 4.25”w x 2”h</a:t>
            </a:r>
          </a:p>
        </p:txBody>
      </p:sp>
      <p:sp>
        <p:nvSpPr>
          <p:cNvPr id="19" name="Text Placeholder 17"/>
          <p:cNvSpPr>
            <a:spLocks noGrp="1"/>
          </p:cNvSpPr>
          <p:nvPr>
            <p:ph type="body" sz="quarter" idx="16" hasCustomPrompt="1"/>
          </p:nvPr>
        </p:nvSpPr>
        <p:spPr>
          <a:xfrm>
            <a:off x="4802267" y="2640174"/>
            <a:ext cx="3886279" cy="3429000"/>
          </a:xfrm>
          <a:prstGeom prst="rect">
            <a:avLst/>
          </a:prstGeom>
        </p:spPr>
        <p:txBody>
          <a:bodyPr lIns="0" tIns="0" rIns="0" bIns="0"/>
          <a:lstStyle>
            <a:lvl1pPr marL="0" indent="0">
              <a:spcBef>
                <a:spcPts val="0"/>
              </a:spcBef>
              <a:buNone/>
              <a:defRPr sz="1800" b="0" i="0">
                <a:latin typeface="Arial Regular" charset="0"/>
                <a:ea typeface="Arial Regular" charset="0"/>
                <a:cs typeface="Arial Regular"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18pt text placeholder </a:t>
            </a:r>
          </a:p>
          <a:p>
            <a:pPr lvl="0"/>
            <a:endParaRPr lang="en-US" dirty="0"/>
          </a:p>
          <a:p>
            <a:pPr lvl="0"/>
            <a:r>
              <a:rPr lang="en-US" dirty="0"/>
              <a:t>Minimum allowable font size is 16pt</a:t>
            </a:r>
          </a:p>
        </p:txBody>
      </p:sp>
      <p:sp>
        <p:nvSpPr>
          <p:cNvPr id="6" name="TextBox 5">
            <a:extLst>
              <a:ext uri="{FF2B5EF4-FFF2-40B4-BE49-F238E27FC236}">
                <a16:creationId xmlns="" xmlns:a16="http://schemas.microsoft.com/office/drawing/2014/main" id="{9EBBB4E9-7CCA-D542-ADA2-E5250C6FBC7C}"/>
              </a:ext>
            </a:extLst>
          </p:cNvPr>
          <p:cNvSpPr txBox="1"/>
          <p:nvPr userDrawn="1"/>
        </p:nvSpPr>
        <p:spPr>
          <a:xfrm>
            <a:off x="7271270" y="6653006"/>
            <a:ext cx="338667" cy="123111"/>
          </a:xfrm>
          <a:prstGeom prst="rect">
            <a:avLst/>
          </a:prstGeom>
          <a:noFill/>
        </p:spPr>
        <p:txBody>
          <a:bodyPr wrap="square" lIns="0" tIns="0" rIns="0" bIns="0" rtlCol="0" anchor="t" anchorCtr="0">
            <a:spAutoFit/>
          </a:bodyPr>
          <a:lstStyle/>
          <a:p>
            <a:pPr algn="ctr"/>
            <a:fld id="{A9AF89CA-076C-0F46-A9B5-83E2EC7F2196}" type="slidenum">
              <a:rPr lang="en-US" sz="800" b="1" smtClean="0">
                <a:solidFill>
                  <a:schemeClr val="bg1"/>
                </a:solidFill>
              </a:rPr>
              <a:t>‹#›</a:t>
            </a:fld>
            <a:endParaRPr lang="en-US" sz="800" b="1" dirty="0">
              <a:solidFill>
                <a:schemeClr val="bg1"/>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 Subtitle / Text">
    <p:spTree>
      <p:nvGrpSpPr>
        <p:cNvPr id="1" name=""/>
        <p:cNvGrpSpPr/>
        <p:nvPr/>
      </p:nvGrpSpPr>
      <p:grpSpPr>
        <a:xfrm>
          <a:off x="0" y="0"/>
          <a:ext cx="0" cy="0"/>
          <a:chOff x="0" y="0"/>
          <a:chExt cx="0" cy="0"/>
        </a:xfrm>
      </p:grpSpPr>
      <p:sp>
        <p:nvSpPr>
          <p:cNvPr id="7" name="Text Placeholder 17"/>
          <p:cNvSpPr>
            <a:spLocks noGrp="1"/>
          </p:cNvSpPr>
          <p:nvPr>
            <p:ph type="body" sz="quarter" idx="13" hasCustomPrompt="1"/>
          </p:nvPr>
        </p:nvSpPr>
        <p:spPr>
          <a:xfrm>
            <a:off x="490537" y="1828800"/>
            <a:ext cx="8198009" cy="4114800"/>
          </a:xfrm>
          <a:prstGeom prst="rect">
            <a:avLst/>
          </a:prstGeom>
        </p:spPr>
        <p:txBody>
          <a:bodyPr lIns="0" tIns="0" rIns="0" bIns="0"/>
          <a:lstStyle>
            <a:lvl1pPr marL="0" indent="0">
              <a:spcBef>
                <a:spcPts val="0"/>
              </a:spcBef>
              <a:buNone/>
              <a:defRPr sz="1800" b="0" i="0">
                <a:latin typeface="Arial Regular" charset="0"/>
                <a:ea typeface="Arial Regular" charset="0"/>
                <a:cs typeface="Arial Regular"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18pt text placeholder </a:t>
            </a:r>
          </a:p>
          <a:p>
            <a:pPr lvl="0"/>
            <a:endParaRPr lang="en-US" dirty="0"/>
          </a:p>
          <a:p>
            <a:pPr lvl="0"/>
            <a:r>
              <a:rPr lang="en-US" dirty="0"/>
              <a:t>Minimum allowable font size is 16pt</a:t>
            </a:r>
          </a:p>
        </p:txBody>
      </p:sp>
      <p:sp>
        <p:nvSpPr>
          <p:cNvPr id="12" name="Title Placeholder 1"/>
          <p:cNvSpPr>
            <a:spLocks noGrp="1"/>
          </p:cNvSpPr>
          <p:nvPr>
            <p:ph type="title" hasCustomPrompt="1"/>
          </p:nvPr>
        </p:nvSpPr>
        <p:spPr>
          <a:xfrm>
            <a:off x="484271" y="676734"/>
            <a:ext cx="3827907" cy="387798"/>
          </a:xfrm>
          <a:prstGeom prst="rect">
            <a:avLst/>
          </a:prstGeom>
        </p:spPr>
        <p:txBody>
          <a:bodyPr vert="horz" wrap="none" lIns="0" tIns="0" rIns="0" bIns="0" rtlCol="0" anchor="b">
            <a:spAutoFit/>
          </a:bodyPr>
          <a:lstStyle>
            <a:lvl1pPr>
              <a:defRPr sz="2800" b="1" i="0">
                <a:solidFill>
                  <a:schemeClr val="accent1"/>
                </a:solidFill>
                <a:latin typeface="Arial Bold" charset="0"/>
                <a:ea typeface="Arial Bold" charset="0"/>
                <a:cs typeface="Arial Bold" charset="0"/>
              </a:defRPr>
            </a:lvl1pPr>
          </a:lstStyle>
          <a:p>
            <a:r>
              <a:rPr lang="en-US" dirty="0"/>
              <a:t>Page Title Placeholder</a:t>
            </a:r>
          </a:p>
        </p:txBody>
      </p:sp>
      <p:sp>
        <p:nvSpPr>
          <p:cNvPr id="13" name="Text Placeholder 14"/>
          <p:cNvSpPr>
            <a:spLocks noGrp="1"/>
          </p:cNvSpPr>
          <p:nvPr>
            <p:ph type="body" sz="quarter" idx="11" hasCustomPrompt="1"/>
          </p:nvPr>
        </p:nvSpPr>
        <p:spPr>
          <a:xfrm>
            <a:off x="484271" y="1096282"/>
            <a:ext cx="2654573" cy="276999"/>
          </a:xfrm>
          <a:prstGeom prst="rect">
            <a:avLst/>
          </a:prstGeom>
        </p:spPr>
        <p:txBody>
          <a:bodyPr wrap="none" lIns="0" tIns="0" rIns="0" bIns="0">
            <a:spAutoFit/>
          </a:bodyPr>
          <a:lstStyle>
            <a:lvl1pPr marL="0" indent="0">
              <a:lnSpc>
                <a:spcPct val="100000"/>
              </a:lnSpc>
              <a:spcBef>
                <a:spcPts val="0"/>
              </a:spcBef>
              <a:buNone/>
              <a:defRPr sz="1800" b="0" i="0">
                <a:solidFill>
                  <a:schemeClr val="accent2"/>
                </a:solidFill>
                <a:latin typeface="Arial" charset="0"/>
                <a:ea typeface="Arial" charset="0"/>
                <a:cs typeface="Arial"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Subtitle Placeholder</a:t>
            </a:r>
          </a:p>
        </p:txBody>
      </p:sp>
      <p:sp>
        <p:nvSpPr>
          <p:cNvPr id="5" name="TextBox 4">
            <a:extLst>
              <a:ext uri="{FF2B5EF4-FFF2-40B4-BE49-F238E27FC236}">
                <a16:creationId xmlns="" xmlns:a16="http://schemas.microsoft.com/office/drawing/2014/main" id="{A61C0CC3-BC84-A149-B5DE-BF9D8699AFC7}"/>
              </a:ext>
            </a:extLst>
          </p:cNvPr>
          <p:cNvSpPr txBox="1"/>
          <p:nvPr userDrawn="1"/>
        </p:nvSpPr>
        <p:spPr>
          <a:xfrm>
            <a:off x="7271270" y="6653006"/>
            <a:ext cx="338667" cy="123111"/>
          </a:xfrm>
          <a:prstGeom prst="rect">
            <a:avLst/>
          </a:prstGeom>
          <a:noFill/>
        </p:spPr>
        <p:txBody>
          <a:bodyPr wrap="square" lIns="0" tIns="0" rIns="0" bIns="0" rtlCol="0" anchor="t" anchorCtr="0">
            <a:spAutoFit/>
          </a:bodyPr>
          <a:lstStyle/>
          <a:p>
            <a:pPr algn="ctr"/>
            <a:fld id="{A9AF89CA-076C-0F46-A9B5-83E2EC7F2196}" type="slidenum">
              <a:rPr lang="en-US" sz="800" b="1" smtClean="0">
                <a:solidFill>
                  <a:schemeClr val="bg1"/>
                </a:solidFill>
              </a:rPr>
              <a:t>‹#›</a:t>
            </a:fld>
            <a:endParaRPr lang="en-US" sz="800" b="1" dirty="0">
              <a:solidFill>
                <a:schemeClr val="bg1"/>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 Text">
    <p:spTree>
      <p:nvGrpSpPr>
        <p:cNvPr id="1" name=""/>
        <p:cNvGrpSpPr/>
        <p:nvPr/>
      </p:nvGrpSpPr>
      <p:grpSpPr>
        <a:xfrm>
          <a:off x="0" y="0"/>
          <a:ext cx="0" cy="0"/>
          <a:chOff x="0" y="0"/>
          <a:chExt cx="0" cy="0"/>
        </a:xfrm>
      </p:grpSpPr>
      <p:sp>
        <p:nvSpPr>
          <p:cNvPr id="7" name="Text Placeholder 17"/>
          <p:cNvSpPr>
            <a:spLocks noGrp="1"/>
          </p:cNvSpPr>
          <p:nvPr>
            <p:ph type="body" sz="quarter" idx="13" hasCustomPrompt="1"/>
          </p:nvPr>
        </p:nvSpPr>
        <p:spPr>
          <a:xfrm>
            <a:off x="490537" y="1496291"/>
            <a:ext cx="8198009" cy="4447309"/>
          </a:xfrm>
          <a:prstGeom prst="rect">
            <a:avLst/>
          </a:prstGeom>
        </p:spPr>
        <p:txBody>
          <a:bodyPr lIns="0" tIns="0" rIns="0" bIns="0"/>
          <a:lstStyle>
            <a:lvl1pPr marL="0" indent="0">
              <a:spcBef>
                <a:spcPts val="0"/>
              </a:spcBef>
              <a:buNone/>
              <a:defRPr sz="1800" b="0" i="0">
                <a:latin typeface="Arial Regular" charset="0"/>
                <a:ea typeface="Arial Regular" charset="0"/>
                <a:cs typeface="Arial Regular"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18pt text placeholder </a:t>
            </a:r>
          </a:p>
          <a:p>
            <a:pPr lvl="0"/>
            <a:endParaRPr lang="en-US" dirty="0"/>
          </a:p>
          <a:p>
            <a:pPr lvl="0"/>
            <a:r>
              <a:rPr lang="en-US" dirty="0"/>
              <a:t>Minimum allowable font size is 16pt</a:t>
            </a:r>
          </a:p>
        </p:txBody>
      </p:sp>
      <p:sp>
        <p:nvSpPr>
          <p:cNvPr id="12" name="Title Placeholder 1"/>
          <p:cNvSpPr>
            <a:spLocks noGrp="1"/>
          </p:cNvSpPr>
          <p:nvPr>
            <p:ph type="title" hasCustomPrompt="1"/>
          </p:nvPr>
        </p:nvSpPr>
        <p:spPr>
          <a:xfrm>
            <a:off x="484271" y="676734"/>
            <a:ext cx="3827907" cy="387798"/>
          </a:xfrm>
          <a:prstGeom prst="rect">
            <a:avLst/>
          </a:prstGeom>
        </p:spPr>
        <p:txBody>
          <a:bodyPr vert="horz" wrap="none" lIns="0" tIns="0" rIns="0" bIns="0" rtlCol="0" anchor="b">
            <a:spAutoFit/>
          </a:bodyPr>
          <a:lstStyle>
            <a:lvl1pPr>
              <a:defRPr sz="2800" b="1" i="0">
                <a:solidFill>
                  <a:schemeClr val="accent1"/>
                </a:solidFill>
                <a:latin typeface="Arial Bold" charset="0"/>
                <a:ea typeface="Arial Bold" charset="0"/>
                <a:cs typeface="Arial Bold" charset="0"/>
              </a:defRPr>
            </a:lvl1pPr>
          </a:lstStyle>
          <a:p>
            <a:r>
              <a:rPr lang="en-US" dirty="0"/>
              <a:t>Page Title Placeholder</a:t>
            </a:r>
          </a:p>
        </p:txBody>
      </p:sp>
      <p:sp>
        <p:nvSpPr>
          <p:cNvPr id="4" name="TextBox 3">
            <a:extLst>
              <a:ext uri="{FF2B5EF4-FFF2-40B4-BE49-F238E27FC236}">
                <a16:creationId xmlns="" xmlns:a16="http://schemas.microsoft.com/office/drawing/2014/main" id="{CA0C9D09-6D50-3146-8428-9596EE6D11E9}"/>
              </a:ext>
            </a:extLst>
          </p:cNvPr>
          <p:cNvSpPr txBox="1"/>
          <p:nvPr userDrawn="1"/>
        </p:nvSpPr>
        <p:spPr>
          <a:xfrm>
            <a:off x="7271270" y="6653006"/>
            <a:ext cx="338667" cy="123111"/>
          </a:xfrm>
          <a:prstGeom prst="rect">
            <a:avLst/>
          </a:prstGeom>
          <a:noFill/>
        </p:spPr>
        <p:txBody>
          <a:bodyPr wrap="square" lIns="0" tIns="0" rIns="0" bIns="0" rtlCol="0" anchor="t" anchorCtr="0">
            <a:spAutoFit/>
          </a:bodyPr>
          <a:lstStyle/>
          <a:p>
            <a:pPr algn="ctr"/>
            <a:fld id="{A9AF89CA-076C-0F46-A9B5-83E2EC7F2196}" type="slidenum">
              <a:rPr lang="en-US" sz="800" b="1" smtClean="0">
                <a:solidFill>
                  <a:schemeClr val="bg1"/>
                </a:solidFill>
              </a:rPr>
              <a:t>‹#›</a:t>
            </a:fld>
            <a:endParaRPr lang="en-US" sz="800" b="1" dirty="0">
              <a:solidFill>
                <a:schemeClr val="bg1"/>
              </a:solidFill>
            </a:endParaRPr>
          </a:p>
        </p:txBody>
      </p:sp>
    </p:spTree>
    <p:extLst>
      <p:ext uri="{BB962C8B-B14F-4D97-AF65-F5344CB8AC3E}">
        <p14:creationId xmlns:p14="http://schemas.microsoft.com/office/powerpoint/2010/main" val="154858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7" name="Text Placeholder 17"/>
          <p:cNvSpPr>
            <a:spLocks noGrp="1"/>
          </p:cNvSpPr>
          <p:nvPr>
            <p:ph type="body" sz="quarter" idx="13" hasCustomPrompt="1"/>
          </p:nvPr>
        </p:nvSpPr>
        <p:spPr>
          <a:xfrm>
            <a:off x="490537" y="676735"/>
            <a:ext cx="8198009" cy="5266866"/>
          </a:xfrm>
          <a:prstGeom prst="rect">
            <a:avLst/>
          </a:prstGeom>
        </p:spPr>
        <p:txBody>
          <a:bodyPr lIns="0" tIns="0" rIns="0" bIns="0"/>
          <a:lstStyle>
            <a:lvl1pPr marL="0" indent="0">
              <a:spcBef>
                <a:spcPts val="0"/>
              </a:spcBef>
              <a:buNone/>
              <a:defRPr sz="1800" b="0" i="0">
                <a:latin typeface="Arial Regular" charset="0"/>
                <a:ea typeface="Arial Regular" charset="0"/>
                <a:cs typeface="Arial Regular"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18pt text placeholder </a:t>
            </a:r>
          </a:p>
          <a:p>
            <a:pPr lvl="0"/>
            <a:endParaRPr lang="en-US" dirty="0"/>
          </a:p>
          <a:p>
            <a:pPr lvl="0"/>
            <a:r>
              <a:rPr lang="en-US" dirty="0"/>
              <a:t>Minimum allowable font size is 16pt</a:t>
            </a:r>
          </a:p>
        </p:txBody>
      </p:sp>
      <p:sp>
        <p:nvSpPr>
          <p:cNvPr id="3" name="TextBox 2">
            <a:extLst>
              <a:ext uri="{FF2B5EF4-FFF2-40B4-BE49-F238E27FC236}">
                <a16:creationId xmlns="" xmlns:a16="http://schemas.microsoft.com/office/drawing/2014/main" id="{D763636D-C4BC-9042-9441-2CBA80C4138D}"/>
              </a:ext>
            </a:extLst>
          </p:cNvPr>
          <p:cNvSpPr txBox="1"/>
          <p:nvPr userDrawn="1"/>
        </p:nvSpPr>
        <p:spPr>
          <a:xfrm>
            <a:off x="7271270" y="6653006"/>
            <a:ext cx="338667" cy="123111"/>
          </a:xfrm>
          <a:prstGeom prst="rect">
            <a:avLst/>
          </a:prstGeom>
          <a:noFill/>
        </p:spPr>
        <p:txBody>
          <a:bodyPr wrap="square" lIns="0" tIns="0" rIns="0" bIns="0" rtlCol="0" anchor="t" anchorCtr="0">
            <a:spAutoFit/>
          </a:bodyPr>
          <a:lstStyle/>
          <a:p>
            <a:pPr algn="ctr"/>
            <a:fld id="{A9AF89CA-076C-0F46-A9B5-83E2EC7F2196}" type="slidenum">
              <a:rPr lang="en-US" sz="800" b="1" smtClean="0">
                <a:solidFill>
                  <a:schemeClr val="bg1"/>
                </a:solidFill>
              </a:rPr>
              <a:t>‹#›</a:t>
            </a:fld>
            <a:endParaRPr lang="en-US" sz="800" b="1" dirty="0">
              <a:solidFill>
                <a:schemeClr val="bg1"/>
              </a:solidFill>
            </a:endParaRPr>
          </a:p>
        </p:txBody>
      </p:sp>
    </p:spTree>
    <p:extLst>
      <p:ext uri="{BB962C8B-B14F-4D97-AF65-F5344CB8AC3E}">
        <p14:creationId xmlns:p14="http://schemas.microsoft.com/office/powerpoint/2010/main" val="2637759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 Subtitle / 2 Column Text">
    <p:spTree>
      <p:nvGrpSpPr>
        <p:cNvPr id="1" name=""/>
        <p:cNvGrpSpPr/>
        <p:nvPr/>
      </p:nvGrpSpPr>
      <p:grpSpPr>
        <a:xfrm>
          <a:off x="0" y="0"/>
          <a:ext cx="0" cy="0"/>
          <a:chOff x="0" y="0"/>
          <a:chExt cx="0" cy="0"/>
        </a:xfrm>
      </p:grpSpPr>
      <p:sp>
        <p:nvSpPr>
          <p:cNvPr id="7" name="Text Placeholder 17"/>
          <p:cNvSpPr>
            <a:spLocks noGrp="1"/>
          </p:cNvSpPr>
          <p:nvPr>
            <p:ph type="body" sz="quarter" idx="13" hasCustomPrompt="1"/>
          </p:nvPr>
        </p:nvSpPr>
        <p:spPr>
          <a:xfrm>
            <a:off x="490537" y="1828800"/>
            <a:ext cx="3886279" cy="4114800"/>
          </a:xfrm>
          <a:prstGeom prst="rect">
            <a:avLst/>
          </a:prstGeom>
        </p:spPr>
        <p:txBody>
          <a:bodyPr lIns="0" tIns="0" rIns="0" bIns="0"/>
          <a:lstStyle>
            <a:lvl1pPr marL="0" indent="0">
              <a:spcBef>
                <a:spcPts val="0"/>
              </a:spcBef>
              <a:buNone/>
              <a:defRPr sz="1800" b="0" i="0">
                <a:latin typeface="Arial Regular" charset="0"/>
                <a:ea typeface="Arial Regular" charset="0"/>
                <a:cs typeface="Arial Regular"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18pt text placeholder </a:t>
            </a:r>
          </a:p>
          <a:p>
            <a:pPr lvl="0"/>
            <a:endParaRPr lang="en-US" dirty="0"/>
          </a:p>
          <a:p>
            <a:pPr lvl="0"/>
            <a:r>
              <a:rPr lang="en-US" dirty="0"/>
              <a:t>Minimum allowable font size is 16pt</a:t>
            </a:r>
          </a:p>
        </p:txBody>
      </p:sp>
      <p:sp>
        <p:nvSpPr>
          <p:cNvPr id="9" name="Text Placeholder 17"/>
          <p:cNvSpPr>
            <a:spLocks noGrp="1"/>
          </p:cNvSpPr>
          <p:nvPr>
            <p:ph type="body" sz="quarter" idx="16" hasCustomPrompt="1"/>
          </p:nvPr>
        </p:nvSpPr>
        <p:spPr>
          <a:xfrm>
            <a:off x="4802267" y="1828800"/>
            <a:ext cx="3886279" cy="4114800"/>
          </a:xfrm>
          <a:prstGeom prst="rect">
            <a:avLst/>
          </a:prstGeom>
        </p:spPr>
        <p:txBody>
          <a:bodyPr lIns="0" tIns="0" rIns="0" bIns="0"/>
          <a:lstStyle>
            <a:lvl1pPr marL="0" indent="0">
              <a:spcBef>
                <a:spcPts val="0"/>
              </a:spcBef>
              <a:buNone/>
              <a:defRPr sz="1800" b="0" i="0">
                <a:latin typeface="Arial Regular" charset="0"/>
                <a:ea typeface="Arial Regular" charset="0"/>
                <a:cs typeface="Arial Regular"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18pt text placeholder </a:t>
            </a:r>
          </a:p>
          <a:p>
            <a:pPr lvl="0"/>
            <a:endParaRPr lang="en-US" dirty="0"/>
          </a:p>
          <a:p>
            <a:pPr lvl="0"/>
            <a:r>
              <a:rPr lang="en-US" dirty="0"/>
              <a:t>Minimum allowable font size is 16pt</a:t>
            </a:r>
          </a:p>
        </p:txBody>
      </p:sp>
      <p:sp>
        <p:nvSpPr>
          <p:cNvPr id="12" name="Title Placeholder 1"/>
          <p:cNvSpPr>
            <a:spLocks noGrp="1"/>
          </p:cNvSpPr>
          <p:nvPr>
            <p:ph type="title" hasCustomPrompt="1"/>
          </p:nvPr>
        </p:nvSpPr>
        <p:spPr>
          <a:xfrm>
            <a:off x="484271" y="676734"/>
            <a:ext cx="3827907" cy="387798"/>
          </a:xfrm>
          <a:prstGeom prst="rect">
            <a:avLst/>
          </a:prstGeom>
        </p:spPr>
        <p:txBody>
          <a:bodyPr vert="horz" wrap="none" lIns="0" tIns="0" rIns="0" bIns="0" rtlCol="0" anchor="b">
            <a:spAutoFit/>
          </a:bodyPr>
          <a:lstStyle>
            <a:lvl1pPr>
              <a:defRPr sz="2800" b="1" i="0">
                <a:solidFill>
                  <a:schemeClr val="accent1"/>
                </a:solidFill>
                <a:latin typeface="Arial Bold" charset="0"/>
                <a:ea typeface="Arial Bold" charset="0"/>
                <a:cs typeface="Arial Bold" charset="0"/>
              </a:defRPr>
            </a:lvl1pPr>
          </a:lstStyle>
          <a:p>
            <a:r>
              <a:rPr lang="en-US" dirty="0"/>
              <a:t>Page Title Placeholder</a:t>
            </a:r>
          </a:p>
        </p:txBody>
      </p:sp>
      <p:sp>
        <p:nvSpPr>
          <p:cNvPr id="13" name="Text Placeholder 14"/>
          <p:cNvSpPr>
            <a:spLocks noGrp="1"/>
          </p:cNvSpPr>
          <p:nvPr>
            <p:ph type="body" sz="quarter" idx="11" hasCustomPrompt="1"/>
          </p:nvPr>
        </p:nvSpPr>
        <p:spPr>
          <a:xfrm>
            <a:off x="484271" y="1096282"/>
            <a:ext cx="2654573" cy="276999"/>
          </a:xfrm>
          <a:prstGeom prst="rect">
            <a:avLst/>
          </a:prstGeom>
        </p:spPr>
        <p:txBody>
          <a:bodyPr wrap="none" lIns="0" tIns="0" rIns="0" bIns="0">
            <a:spAutoFit/>
          </a:bodyPr>
          <a:lstStyle>
            <a:lvl1pPr marL="0" indent="0">
              <a:lnSpc>
                <a:spcPct val="100000"/>
              </a:lnSpc>
              <a:spcBef>
                <a:spcPts val="0"/>
              </a:spcBef>
              <a:buNone/>
              <a:defRPr sz="1800" b="0" i="0">
                <a:solidFill>
                  <a:schemeClr val="accent2"/>
                </a:solidFill>
                <a:latin typeface="Arial" charset="0"/>
                <a:ea typeface="Arial" charset="0"/>
                <a:cs typeface="Arial"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Subtitle Placeholder</a:t>
            </a:r>
          </a:p>
        </p:txBody>
      </p:sp>
      <p:sp>
        <p:nvSpPr>
          <p:cNvPr id="6" name="TextBox 5">
            <a:extLst>
              <a:ext uri="{FF2B5EF4-FFF2-40B4-BE49-F238E27FC236}">
                <a16:creationId xmlns="" xmlns:a16="http://schemas.microsoft.com/office/drawing/2014/main" id="{4609E036-80D7-BE49-BEC5-D16EFC504C76}"/>
              </a:ext>
            </a:extLst>
          </p:cNvPr>
          <p:cNvSpPr txBox="1"/>
          <p:nvPr userDrawn="1"/>
        </p:nvSpPr>
        <p:spPr>
          <a:xfrm>
            <a:off x="7271270" y="6653006"/>
            <a:ext cx="338667" cy="123111"/>
          </a:xfrm>
          <a:prstGeom prst="rect">
            <a:avLst/>
          </a:prstGeom>
          <a:noFill/>
        </p:spPr>
        <p:txBody>
          <a:bodyPr wrap="square" lIns="0" tIns="0" rIns="0" bIns="0" rtlCol="0" anchor="t" anchorCtr="0">
            <a:spAutoFit/>
          </a:bodyPr>
          <a:lstStyle/>
          <a:p>
            <a:pPr algn="ctr"/>
            <a:fld id="{A9AF89CA-076C-0F46-A9B5-83E2EC7F2196}" type="slidenum">
              <a:rPr lang="en-US" sz="800" b="1" smtClean="0">
                <a:solidFill>
                  <a:schemeClr val="bg1"/>
                </a:solidFill>
              </a:rPr>
              <a:t>‹#›</a:t>
            </a:fld>
            <a:endParaRPr lang="en-US" sz="800" b="1" dirty="0">
              <a:solidFill>
                <a:schemeClr val="bg1"/>
              </a:solidFill>
            </a:endParaRPr>
          </a:p>
        </p:txBody>
      </p:sp>
    </p:spTree>
    <p:extLst>
      <p:ext uri="{BB962C8B-B14F-4D97-AF65-F5344CB8AC3E}">
        <p14:creationId xmlns:p14="http://schemas.microsoft.com/office/powerpoint/2010/main" val="8937438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 2 Column Text">
    <p:spTree>
      <p:nvGrpSpPr>
        <p:cNvPr id="1" name=""/>
        <p:cNvGrpSpPr/>
        <p:nvPr/>
      </p:nvGrpSpPr>
      <p:grpSpPr>
        <a:xfrm>
          <a:off x="0" y="0"/>
          <a:ext cx="0" cy="0"/>
          <a:chOff x="0" y="0"/>
          <a:chExt cx="0" cy="0"/>
        </a:xfrm>
      </p:grpSpPr>
      <p:sp>
        <p:nvSpPr>
          <p:cNvPr id="6" name="Text Placeholder 17"/>
          <p:cNvSpPr>
            <a:spLocks noGrp="1"/>
          </p:cNvSpPr>
          <p:nvPr>
            <p:ph type="body" sz="quarter" idx="13" hasCustomPrompt="1"/>
          </p:nvPr>
        </p:nvSpPr>
        <p:spPr>
          <a:xfrm>
            <a:off x="490537" y="1520050"/>
            <a:ext cx="3886279" cy="4572000"/>
          </a:xfrm>
          <a:prstGeom prst="rect">
            <a:avLst/>
          </a:prstGeom>
        </p:spPr>
        <p:txBody>
          <a:bodyPr lIns="0" tIns="0" rIns="0" bIns="0"/>
          <a:lstStyle>
            <a:lvl1pPr marL="0" indent="0">
              <a:spcBef>
                <a:spcPts val="0"/>
              </a:spcBef>
              <a:buNone/>
              <a:defRPr sz="1800" b="0" i="0">
                <a:latin typeface="Arial Regular" charset="0"/>
                <a:ea typeface="Arial Regular" charset="0"/>
                <a:cs typeface="Arial Regular"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18pt text placeholder </a:t>
            </a:r>
          </a:p>
          <a:p>
            <a:pPr lvl="0"/>
            <a:endParaRPr lang="en-US" dirty="0"/>
          </a:p>
          <a:p>
            <a:pPr lvl="0"/>
            <a:r>
              <a:rPr lang="en-US" dirty="0"/>
              <a:t>Minimum allowable font size is 16pt</a:t>
            </a:r>
          </a:p>
        </p:txBody>
      </p:sp>
      <p:sp>
        <p:nvSpPr>
          <p:cNvPr id="7" name="Text Placeholder 17"/>
          <p:cNvSpPr>
            <a:spLocks noGrp="1"/>
          </p:cNvSpPr>
          <p:nvPr>
            <p:ph type="body" sz="quarter" idx="17" hasCustomPrompt="1"/>
          </p:nvPr>
        </p:nvSpPr>
        <p:spPr>
          <a:xfrm>
            <a:off x="4802267" y="1520050"/>
            <a:ext cx="3886279" cy="4572000"/>
          </a:xfrm>
          <a:prstGeom prst="rect">
            <a:avLst/>
          </a:prstGeom>
        </p:spPr>
        <p:txBody>
          <a:bodyPr lIns="0" tIns="0" rIns="0" bIns="0"/>
          <a:lstStyle>
            <a:lvl1pPr marL="0" indent="0">
              <a:spcBef>
                <a:spcPts val="0"/>
              </a:spcBef>
              <a:buNone/>
              <a:defRPr sz="1800" b="0" i="0">
                <a:latin typeface="Arial Regular" charset="0"/>
                <a:ea typeface="Arial Regular" charset="0"/>
                <a:cs typeface="Arial Regular"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18pt text placeholder </a:t>
            </a:r>
          </a:p>
          <a:p>
            <a:pPr lvl="0"/>
            <a:endParaRPr lang="en-US" dirty="0"/>
          </a:p>
          <a:p>
            <a:pPr lvl="0"/>
            <a:r>
              <a:rPr lang="en-US" dirty="0"/>
              <a:t>Minimum allowable font size is 16pt</a:t>
            </a:r>
          </a:p>
        </p:txBody>
      </p:sp>
      <p:sp>
        <p:nvSpPr>
          <p:cNvPr id="9" name="Title Placeholder 1"/>
          <p:cNvSpPr>
            <a:spLocks noGrp="1"/>
          </p:cNvSpPr>
          <p:nvPr>
            <p:ph type="title" hasCustomPrompt="1"/>
          </p:nvPr>
        </p:nvSpPr>
        <p:spPr>
          <a:xfrm>
            <a:off x="484271" y="676734"/>
            <a:ext cx="3827907" cy="387798"/>
          </a:xfrm>
          <a:prstGeom prst="rect">
            <a:avLst/>
          </a:prstGeom>
        </p:spPr>
        <p:txBody>
          <a:bodyPr vert="horz" wrap="none" lIns="0" tIns="0" rIns="0" bIns="0" rtlCol="0" anchor="b">
            <a:spAutoFit/>
          </a:bodyPr>
          <a:lstStyle>
            <a:lvl1pPr>
              <a:defRPr sz="2800" b="1" i="0">
                <a:solidFill>
                  <a:schemeClr val="accent1"/>
                </a:solidFill>
                <a:latin typeface="Arial Bold" charset="0"/>
                <a:ea typeface="Arial Bold" charset="0"/>
                <a:cs typeface="Arial Bold" charset="0"/>
              </a:defRPr>
            </a:lvl1pPr>
          </a:lstStyle>
          <a:p>
            <a:r>
              <a:rPr lang="en-US" dirty="0"/>
              <a:t>Page Title Placeholder</a:t>
            </a:r>
          </a:p>
        </p:txBody>
      </p:sp>
      <p:sp>
        <p:nvSpPr>
          <p:cNvPr id="5" name="TextBox 4">
            <a:extLst>
              <a:ext uri="{FF2B5EF4-FFF2-40B4-BE49-F238E27FC236}">
                <a16:creationId xmlns="" xmlns:a16="http://schemas.microsoft.com/office/drawing/2014/main" id="{49AFF0BE-07E2-2A4B-83C1-F8EC99C0FAE5}"/>
              </a:ext>
            </a:extLst>
          </p:cNvPr>
          <p:cNvSpPr txBox="1"/>
          <p:nvPr userDrawn="1"/>
        </p:nvSpPr>
        <p:spPr>
          <a:xfrm>
            <a:off x="7271270" y="6653006"/>
            <a:ext cx="338667" cy="123111"/>
          </a:xfrm>
          <a:prstGeom prst="rect">
            <a:avLst/>
          </a:prstGeom>
          <a:noFill/>
        </p:spPr>
        <p:txBody>
          <a:bodyPr wrap="square" lIns="0" tIns="0" rIns="0" bIns="0" rtlCol="0" anchor="t" anchorCtr="0">
            <a:spAutoFit/>
          </a:bodyPr>
          <a:lstStyle/>
          <a:p>
            <a:pPr algn="ctr"/>
            <a:fld id="{A9AF89CA-076C-0F46-A9B5-83E2EC7F2196}" type="slidenum">
              <a:rPr lang="en-US" sz="800" b="1" smtClean="0">
                <a:solidFill>
                  <a:schemeClr val="bg1"/>
                </a:solidFill>
              </a:rPr>
              <a:t>‹#›</a:t>
            </a:fld>
            <a:endParaRPr lang="en-US" sz="800" b="1" dirty="0">
              <a:solidFill>
                <a:schemeClr val="bg1"/>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5" name="Text Placeholder 17"/>
          <p:cNvSpPr>
            <a:spLocks noGrp="1"/>
          </p:cNvSpPr>
          <p:nvPr>
            <p:ph type="body" sz="quarter" idx="13" hasCustomPrompt="1"/>
          </p:nvPr>
        </p:nvSpPr>
        <p:spPr>
          <a:xfrm>
            <a:off x="490537" y="685799"/>
            <a:ext cx="3886279" cy="5303520"/>
          </a:xfrm>
          <a:prstGeom prst="rect">
            <a:avLst/>
          </a:prstGeom>
        </p:spPr>
        <p:txBody>
          <a:bodyPr lIns="0" tIns="0" rIns="0" bIns="0"/>
          <a:lstStyle>
            <a:lvl1pPr marL="0" indent="0">
              <a:spcBef>
                <a:spcPts val="0"/>
              </a:spcBef>
              <a:buNone/>
              <a:defRPr sz="1800" b="0" i="0">
                <a:latin typeface="Arial Regular" charset="0"/>
                <a:ea typeface="Arial Regular" charset="0"/>
                <a:cs typeface="Arial Regular"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18pt text placeholder </a:t>
            </a:r>
          </a:p>
          <a:p>
            <a:pPr lvl="0"/>
            <a:endParaRPr lang="en-US" dirty="0"/>
          </a:p>
          <a:p>
            <a:pPr lvl="0"/>
            <a:r>
              <a:rPr lang="en-US" dirty="0"/>
              <a:t>Minimum allowable font size is 16pt</a:t>
            </a:r>
          </a:p>
        </p:txBody>
      </p:sp>
      <p:sp>
        <p:nvSpPr>
          <p:cNvPr id="6" name="Text Placeholder 17"/>
          <p:cNvSpPr>
            <a:spLocks noGrp="1"/>
          </p:cNvSpPr>
          <p:nvPr>
            <p:ph type="body" sz="quarter" idx="17" hasCustomPrompt="1"/>
          </p:nvPr>
        </p:nvSpPr>
        <p:spPr>
          <a:xfrm>
            <a:off x="4802267" y="685800"/>
            <a:ext cx="3886279" cy="5303520"/>
          </a:xfrm>
          <a:prstGeom prst="rect">
            <a:avLst/>
          </a:prstGeom>
        </p:spPr>
        <p:txBody>
          <a:bodyPr lIns="0" tIns="0" rIns="0" bIns="0"/>
          <a:lstStyle>
            <a:lvl1pPr marL="0" indent="0">
              <a:spcBef>
                <a:spcPts val="0"/>
              </a:spcBef>
              <a:buNone/>
              <a:defRPr sz="1800" b="0" i="0">
                <a:latin typeface="Arial Regular" charset="0"/>
                <a:ea typeface="Arial Regular" charset="0"/>
                <a:cs typeface="Arial Regular"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18pt text placeholder </a:t>
            </a:r>
          </a:p>
          <a:p>
            <a:pPr lvl="0"/>
            <a:endParaRPr lang="en-US" dirty="0"/>
          </a:p>
          <a:p>
            <a:pPr lvl="0"/>
            <a:r>
              <a:rPr lang="en-US" dirty="0"/>
              <a:t>Minimum allowable font size is 16pt</a:t>
            </a:r>
          </a:p>
        </p:txBody>
      </p:sp>
      <p:sp>
        <p:nvSpPr>
          <p:cNvPr id="4" name="TextBox 3">
            <a:extLst>
              <a:ext uri="{FF2B5EF4-FFF2-40B4-BE49-F238E27FC236}">
                <a16:creationId xmlns="" xmlns:a16="http://schemas.microsoft.com/office/drawing/2014/main" id="{72DB3735-427E-B947-BEC2-AEFE8BD19F05}"/>
              </a:ext>
            </a:extLst>
          </p:cNvPr>
          <p:cNvSpPr txBox="1"/>
          <p:nvPr userDrawn="1"/>
        </p:nvSpPr>
        <p:spPr>
          <a:xfrm>
            <a:off x="7271270" y="6653006"/>
            <a:ext cx="338667" cy="123111"/>
          </a:xfrm>
          <a:prstGeom prst="rect">
            <a:avLst/>
          </a:prstGeom>
          <a:noFill/>
        </p:spPr>
        <p:txBody>
          <a:bodyPr wrap="square" lIns="0" tIns="0" rIns="0" bIns="0" rtlCol="0" anchor="t" anchorCtr="0">
            <a:spAutoFit/>
          </a:bodyPr>
          <a:lstStyle/>
          <a:p>
            <a:pPr algn="ctr"/>
            <a:fld id="{A9AF89CA-076C-0F46-A9B5-83E2EC7F2196}" type="slidenum">
              <a:rPr lang="en-US" sz="800" b="1" smtClean="0">
                <a:solidFill>
                  <a:schemeClr val="bg1"/>
                </a:solidFill>
              </a:rPr>
              <a:t>‹#›</a:t>
            </a:fld>
            <a:endParaRPr lang="en-US" sz="800" b="1" dirty="0">
              <a:solidFill>
                <a:schemeClr val="bg1"/>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 Subtitle / 3 Column Text">
    <p:spTree>
      <p:nvGrpSpPr>
        <p:cNvPr id="1" name=""/>
        <p:cNvGrpSpPr/>
        <p:nvPr/>
      </p:nvGrpSpPr>
      <p:grpSpPr>
        <a:xfrm>
          <a:off x="0" y="0"/>
          <a:ext cx="0" cy="0"/>
          <a:chOff x="0" y="0"/>
          <a:chExt cx="0" cy="0"/>
        </a:xfrm>
      </p:grpSpPr>
      <p:sp>
        <p:nvSpPr>
          <p:cNvPr id="9" name="Text Placeholder 17"/>
          <p:cNvSpPr>
            <a:spLocks noGrp="1"/>
          </p:cNvSpPr>
          <p:nvPr>
            <p:ph type="body" sz="quarter" idx="17" hasCustomPrompt="1"/>
          </p:nvPr>
        </p:nvSpPr>
        <p:spPr>
          <a:xfrm>
            <a:off x="484271" y="1828800"/>
            <a:ext cx="2514600" cy="4206240"/>
          </a:xfrm>
          <a:prstGeom prst="rect">
            <a:avLst/>
          </a:prstGeom>
        </p:spPr>
        <p:txBody>
          <a:bodyPr lIns="0" tIns="0" rIns="0" bIns="0"/>
          <a:lstStyle>
            <a:lvl1pPr marL="0" indent="0">
              <a:spcBef>
                <a:spcPts val="0"/>
              </a:spcBef>
              <a:buNone/>
              <a:defRPr sz="1800" b="0" i="0">
                <a:latin typeface="Arial Regular" charset="0"/>
                <a:ea typeface="Arial Regular" charset="0"/>
                <a:cs typeface="Arial Regular"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18pt text placeholder </a:t>
            </a:r>
          </a:p>
          <a:p>
            <a:pPr lvl="0"/>
            <a:endParaRPr lang="en-US" dirty="0"/>
          </a:p>
          <a:p>
            <a:pPr lvl="0"/>
            <a:r>
              <a:rPr lang="en-US" dirty="0"/>
              <a:t>Minimum allowable font size is 16pt</a:t>
            </a:r>
          </a:p>
        </p:txBody>
      </p:sp>
      <p:sp>
        <p:nvSpPr>
          <p:cNvPr id="12" name="Text Placeholder 17"/>
          <p:cNvSpPr>
            <a:spLocks noGrp="1"/>
          </p:cNvSpPr>
          <p:nvPr>
            <p:ph type="body" sz="quarter" idx="23" hasCustomPrompt="1"/>
          </p:nvPr>
        </p:nvSpPr>
        <p:spPr>
          <a:xfrm>
            <a:off x="3332204" y="1828800"/>
            <a:ext cx="2514600" cy="4206240"/>
          </a:xfrm>
          <a:prstGeom prst="rect">
            <a:avLst/>
          </a:prstGeom>
        </p:spPr>
        <p:txBody>
          <a:bodyPr lIns="0" tIns="0" rIns="0" bIns="0"/>
          <a:lstStyle>
            <a:lvl1pPr marL="0" indent="0">
              <a:spcBef>
                <a:spcPts val="0"/>
              </a:spcBef>
              <a:buNone/>
              <a:defRPr sz="1800" b="0" i="0">
                <a:latin typeface="Arial Regular" charset="0"/>
                <a:ea typeface="Arial Regular" charset="0"/>
                <a:cs typeface="Arial Regular"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18pt text placeholder </a:t>
            </a:r>
          </a:p>
          <a:p>
            <a:pPr lvl="0"/>
            <a:endParaRPr lang="en-US" dirty="0"/>
          </a:p>
          <a:p>
            <a:pPr lvl="0"/>
            <a:r>
              <a:rPr lang="en-US" dirty="0"/>
              <a:t>Minimum allowable font size is 16pt</a:t>
            </a:r>
          </a:p>
        </p:txBody>
      </p:sp>
      <p:sp>
        <p:nvSpPr>
          <p:cNvPr id="13" name="Text Placeholder 17"/>
          <p:cNvSpPr>
            <a:spLocks noGrp="1"/>
          </p:cNvSpPr>
          <p:nvPr>
            <p:ph type="body" sz="quarter" idx="24" hasCustomPrompt="1"/>
          </p:nvPr>
        </p:nvSpPr>
        <p:spPr>
          <a:xfrm>
            <a:off x="6180220" y="1828800"/>
            <a:ext cx="2514600" cy="4206240"/>
          </a:xfrm>
          <a:prstGeom prst="rect">
            <a:avLst/>
          </a:prstGeom>
        </p:spPr>
        <p:txBody>
          <a:bodyPr lIns="0" tIns="0" rIns="0" bIns="0"/>
          <a:lstStyle>
            <a:lvl1pPr marL="0" indent="0">
              <a:spcBef>
                <a:spcPts val="0"/>
              </a:spcBef>
              <a:buNone/>
              <a:defRPr sz="1800" b="0" i="0">
                <a:latin typeface="Arial Regular" charset="0"/>
                <a:ea typeface="Arial Regular" charset="0"/>
                <a:cs typeface="Arial Regular"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18pt text placeholder </a:t>
            </a:r>
          </a:p>
          <a:p>
            <a:pPr lvl="0"/>
            <a:endParaRPr lang="en-US" dirty="0"/>
          </a:p>
          <a:p>
            <a:pPr lvl="0"/>
            <a:r>
              <a:rPr lang="en-US" dirty="0"/>
              <a:t>Minimum allowable font size is 16pt</a:t>
            </a:r>
          </a:p>
        </p:txBody>
      </p:sp>
      <p:sp>
        <p:nvSpPr>
          <p:cNvPr id="14" name="Title Placeholder 1"/>
          <p:cNvSpPr>
            <a:spLocks noGrp="1"/>
          </p:cNvSpPr>
          <p:nvPr>
            <p:ph type="title" hasCustomPrompt="1"/>
          </p:nvPr>
        </p:nvSpPr>
        <p:spPr>
          <a:xfrm>
            <a:off x="484271" y="676734"/>
            <a:ext cx="3827907" cy="387798"/>
          </a:xfrm>
          <a:prstGeom prst="rect">
            <a:avLst/>
          </a:prstGeom>
        </p:spPr>
        <p:txBody>
          <a:bodyPr vert="horz" wrap="none" lIns="0" tIns="0" rIns="0" bIns="0" rtlCol="0" anchor="b">
            <a:spAutoFit/>
          </a:bodyPr>
          <a:lstStyle>
            <a:lvl1pPr>
              <a:defRPr sz="2800" b="1" i="0">
                <a:solidFill>
                  <a:schemeClr val="accent1"/>
                </a:solidFill>
                <a:latin typeface="Arial Bold" charset="0"/>
                <a:ea typeface="Arial Bold" charset="0"/>
                <a:cs typeface="Arial Bold" charset="0"/>
              </a:defRPr>
            </a:lvl1pPr>
          </a:lstStyle>
          <a:p>
            <a:r>
              <a:rPr lang="en-US" dirty="0"/>
              <a:t>Page Title Placeholder</a:t>
            </a:r>
          </a:p>
        </p:txBody>
      </p:sp>
      <p:sp>
        <p:nvSpPr>
          <p:cNvPr id="16" name="Text Placeholder 14"/>
          <p:cNvSpPr>
            <a:spLocks noGrp="1"/>
          </p:cNvSpPr>
          <p:nvPr>
            <p:ph type="body" sz="quarter" idx="11" hasCustomPrompt="1"/>
          </p:nvPr>
        </p:nvSpPr>
        <p:spPr>
          <a:xfrm>
            <a:off x="484271" y="1096282"/>
            <a:ext cx="2654573" cy="276999"/>
          </a:xfrm>
          <a:prstGeom prst="rect">
            <a:avLst/>
          </a:prstGeom>
        </p:spPr>
        <p:txBody>
          <a:bodyPr wrap="none" lIns="0" tIns="0" rIns="0" bIns="0">
            <a:spAutoFit/>
          </a:bodyPr>
          <a:lstStyle>
            <a:lvl1pPr marL="0" indent="0">
              <a:lnSpc>
                <a:spcPct val="100000"/>
              </a:lnSpc>
              <a:spcBef>
                <a:spcPts val="0"/>
              </a:spcBef>
              <a:buNone/>
              <a:defRPr sz="1800" b="0" i="0">
                <a:solidFill>
                  <a:schemeClr val="accent2"/>
                </a:solidFill>
                <a:latin typeface="Arial" charset="0"/>
                <a:ea typeface="Arial" charset="0"/>
                <a:cs typeface="Arial"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Subtitle Placeholder</a:t>
            </a:r>
          </a:p>
        </p:txBody>
      </p:sp>
      <p:sp>
        <p:nvSpPr>
          <p:cNvPr id="7" name="TextBox 6">
            <a:extLst>
              <a:ext uri="{FF2B5EF4-FFF2-40B4-BE49-F238E27FC236}">
                <a16:creationId xmlns="" xmlns:a16="http://schemas.microsoft.com/office/drawing/2014/main" id="{87AF0550-3CDD-C046-B893-563F2D398055}"/>
              </a:ext>
            </a:extLst>
          </p:cNvPr>
          <p:cNvSpPr txBox="1"/>
          <p:nvPr userDrawn="1"/>
        </p:nvSpPr>
        <p:spPr>
          <a:xfrm>
            <a:off x="7271270" y="6653006"/>
            <a:ext cx="338667" cy="123111"/>
          </a:xfrm>
          <a:prstGeom prst="rect">
            <a:avLst/>
          </a:prstGeom>
          <a:noFill/>
        </p:spPr>
        <p:txBody>
          <a:bodyPr wrap="square" lIns="0" tIns="0" rIns="0" bIns="0" rtlCol="0" anchor="t" anchorCtr="0">
            <a:spAutoFit/>
          </a:bodyPr>
          <a:lstStyle/>
          <a:p>
            <a:pPr algn="ctr"/>
            <a:fld id="{A9AF89CA-076C-0F46-A9B5-83E2EC7F2196}" type="slidenum">
              <a:rPr lang="en-US" sz="800" b="1" smtClean="0">
                <a:solidFill>
                  <a:schemeClr val="bg1"/>
                </a:solidFill>
              </a:rPr>
              <a:t>‹#›</a:t>
            </a:fld>
            <a:endParaRPr lang="en-US" sz="800" b="1" dirty="0">
              <a:solidFill>
                <a:schemeClr val="bg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1 Author Title Page w Twitter">
    <p:spTree>
      <p:nvGrpSpPr>
        <p:cNvPr id="1" name=""/>
        <p:cNvGrpSpPr/>
        <p:nvPr/>
      </p:nvGrpSpPr>
      <p:grpSpPr>
        <a:xfrm>
          <a:off x="0" y="0"/>
          <a:ext cx="0" cy="0"/>
          <a:chOff x="0" y="0"/>
          <a:chExt cx="0" cy="0"/>
        </a:xfrm>
      </p:grpSpPr>
      <p:sp>
        <p:nvSpPr>
          <p:cNvPr id="11" name="Title 1">
            <a:extLst>
              <a:ext uri="{FF2B5EF4-FFF2-40B4-BE49-F238E27FC236}">
                <a16:creationId xmlns="" xmlns:a16="http://schemas.microsoft.com/office/drawing/2014/main" id="{EF7FA658-D1DD-2645-88F5-FBEFB85A0216}"/>
              </a:ext>
            </a:extLst>
          </p:cNvPr>
          <p:cNvSpPr>
            <a:spLocks noGrp="1"/>
          </p:cNvSpPr>
          <p:nvPr>
            <p:ph type="ctrTitle" hasCustomPrompt="1"/>
          </p:nvPr>
        </p:nvSpPr>
        <p:spPr>
          <a:xfrm>
            <a:off x="534390" y="2981639"/>
            <a:ext cx="8122939" cy="1320489"/>
          </a:xfrm>
          <a:prstGeom prst="rect">
            <a:avLst/>
          </a:prstGeom>
        </p:spPr>
        <p:txBody>
          <a:bodyPr lIns="0" anchor="b"/>
          <a:lstStyle>
            <a:lvl1pPr algn="r">
              <a:lnSpc>
                <a:spcPct val="100000"/>
              </a:lnSpc>
              <a:defRPr sz="4000" b="1" i="0" baseline="0">
                <a:solidFill>
                  <a:schemeClr val="accent1"/>
                </a:solidFill>
                <a:latin typeface="Arial Bold" charset="0"/>
                <a:ea typeface="Arial Bold" charset="0"/>
                <a:cs typeface="Arial Bold" charset="0"/>
              </a:defRPr>
            </a:lvl1pPr>
          </a:lstStyle>
          <a:p>
            <a:r>
              <a:rPr lang="en-US" dirty="0"/>
              <a:t>PowerPoint Title</a:t>
            </a:r>
          </a:p>
        </p:txBody>
      </p:sp>
      <p:sp>
        <p:nvSpPr>
          <p:cNvPr id="12" name="Subtitle 2">
            <a:extLst>
              <a:ext uri="{FF2B5EF4-FFF2-40B4-BE49-F238E27FC236}">
                <a16:creationId xmlns="" xmlns:a16="http://schemas.microsoft.com/office/drawing/2014/main" id="{A3E69D7F-E3CB-B146-BC8D-F6DF2972480E}"/>
              </a:ext>
            </a:extLst>
          </p:cNvPr>
          <p:cNvSpPr>
            <a:spLocks noGrp="1"/>
          </p:cNvSpPr>
          <p:nvPr>
            <p:ph type="subTitle" idx="1" hasCustomPrompt="1"/>
          </p:nvPr>
        </p:nvSpPr>
        <p:spPr>
          <a:xfrm>
            <a:off x="534390" y="4329154"/>
            <a:ext cx="8122939" cy="427532"/>
          </a:xfrm>
          <a:prstGeom prst="rect">
            <a:avLst/>
          </a:prstGeom>
        </p:spPr>
        <p:txBody>
          <a:bodyPr lIns="0" anchor="t"/>
          <a:lstStyle>
            <a:lvl1pPr marL="0" indent="0" algn="r">
              <a:buNone/>
              <a:defRPr sz="2400" b="0" i="0">
                <a:solidFill>
                  <a:schemeClr val="accent2"/>
                </a:solidFill>
                <a:latin typeface="Arial Regular" charset="0"/>
                <a:ea typeface="Arial Regular" charset="0"/>
                <a:cs typeface="Arial Regular"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14" name="Text Placeholder 21">
            <a:extLst>
              <a:ext uri="{FF2B5EF4-FFF2-40B4-BE49-F238E27FC236}">
                <a16:creationId xmlns="" xmlns:a16="http://schemas.microsoft.com/office/drawing/2014/main" id="{6ABB6146-4856-A843-AB68-7C830F09F0C1}"/>
              </a:ext>
            </a:extLst>
          </p:cNvPr>
          <p:cNvSpPr>
            <a:spLocks noGrp="1"/>
          </p:cNvSpPr>
          <p:nvPr>
            <p:ph type="body" sz="quarter" idx="17" hasCustomPrompt="1"/>
          </p:nvPr>
        </p:nvSpPr>
        <p:spPr>
          <a:xfrm>
            <a:off x="3135086" y="5058724"/>
            <a:ext cx="5516222" cy="298450"/>
          </a:xfrm>
          <a:prstGeom prst="rect">
            <a:avLst/>
          </a:prstGeom>
        </p:spPr>
        <p:txBody>
          <a:bodyPr lIns="0"/>
          <a:lstStyle>
            <a:lvl1pPr marL="0" indent="0" algn="r">
              <a:buNone/>
              <a:defRPr sz="1800" b="0" i="0">
                <a:solidFill>
                  <a:schemeClr val="tx1">
                    <a:lumMod val="50000"/>
                    <a:lumOff val="50000"/>
                  </a:schemeClr>
                </a:solidFill>
                <a:latin typeface="Arial Bold" charset="0"/>
                <a:ea typeface="Arial Bold" charset="0"/>
                <a:cs typeface="Arial Bold" charset="0"/>
              </a:defRPr>
            </a:lvl1pPr>
          </a:lstStyle>
          <a:p>
            <a:pPr lvl="0"/>
            <a:r>
              <a:rPr lang="en-US" dirty="0"/>
              <a:t>Author #1  |  Position</a:t>
            </a:r>
          </a:p>
        </p:txBody>
      </p:sp>
      <p:sp>
        <p:nvSpPr>
          <p:cNvPr id="2" name="Rectangle 1">
            <a:extLst>
              <a:ext uri="{FF2B5EF4-FFF2-40B4-BE49-F238E27FC236}">
                <a16:creationId xmlns="" xmlns:a16="http://schemas.microsoft.com/office/drawing/2014/main" id="{6F302D0D-BE2F-D240-BF74-251EE9D4BD0B}"/>
              </a:ext>
            </a:extLst>
          </p:cNvPr>
          <p:cNvSpPr/>
          <p:nvPr userDrawn="1"/>
        </p:nvSpPr>
        <p:spPr>
          <a:xfrm>
            <a:off x="0" y="0"/>
            <a:ext cx="9144000" cy="1187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 xmlns:a16="http://schemas.microsoft.com/office/drawing/2014/main" id="{124970ED-FC38-154A-9912-BA91CBAFA4F4}"/>
              </a:ext>
            </a:extLst>
          </p:cNvPr>
          <p:cNvSpPr/>
          <p:nvPr userDrawn="1"/>
        </p:nvSpPr>
        <p:spPr>
          <a:xfrm>
            <a:off x="0" y="6198919"/>
            <a:ext cx="9144000" cy="6590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 xmlns:a16="http://schemas.microsoft.com/office/drawing/2014/main" id="{1815D295-0A2B-B84A-97D8-6DEEE47C9E97}"/>
              </a:ext>
            </a:extLst>
          </p:cNvPr>
          <p:cNvSpPr/>
          <p:nvPr userDrawn="1"/>
        </p:nvSpPr>
        <p:spPr>
          <a:xfrm>
            <a:off x="0" y="6650182"/>
            <a:ext cx="9144000" cy="2137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21">
            <a:extLst>
              <a:ext uri="{FF2B5EF4-FFF2-40B4-BE49-F238E27FC236}">
                <a16:creationId xmlns="" xmlns:a16="http://schemas.microsoft.com/office/drawing/2014/main" id="{65026D27-33DE-894F-B5D0-79E365B015ED}"/>
              </a:ext>
            </a:extLst>
          </p:cNvPr>
          <p:cNvSpPr>
            <a:spLocks noGrp="1"/>
          </p:cNvSpPr>
          <p:nvPr>
            <p:ph type="body" sz="quarter" idx="19" hasCustomPrompt="1"/>
          </p:nvPr>
        </p:nvSpPr>
        <p:spPr>
          <a:xfrm>
            <a:off x="3135086" y="5466393"/>
            <a:ext cx="5516222" cy="298450"/>
          </a:xfrm>
          <a:prstGeom prst="rect">
            <a:avLst/>
          </a:prstGeom>
        </p:spPr>
        <p:txBody>
          <a:bodyPr lIns="0"/>
          <a:lstStyle>
            <a:lvl1pPr marL="0" indent="0" algn="r">
              <a:buNone/>
              <a:defRPr sz="1800" b="0" i="0">
                <a:solidFill>
                  <a:schemeClr val="tx1">
                    <a:lumMod val="50000"/>
                    <a:lumOff val="50000"/>
                  </a:schemeClr>
                </a:solidFill>
                <a:latin typeface="Arial Bold" charset="0"/>
                <a:ea typeface="Arial Bold" charset="0"/>
                <a:cs typeface="Arial Bold" charset="0"/>
              </a:defRPr>
            </a:lvl1pPr>
          </a:lstStyle>
          <a:p>
            <a:pPr lvl="0"/>
            <a:r>
              <a:rPr lang="en-US" dirty="0"/>
              <a:t>Author #2  |  Position</a:t>
            </a:r>
          </a:p>
        </p:txBody>
      </p:sp>
      <p:sp>
        <p:nvSpPr>
          <p:cNvPr id="15" name="Text Placeholder 23">
            <a:extLst>
              <a:ext uri="{FF2B5EF4-FFF2-40B4-BE49-F238E27FC236}">
                <a16:creationId xmlns="" xmlns:a16="http://schemas.microsoft.com/office/drawing/2014/main" id="{D6141C48-A2CB-9B4B-8666-65306A2A2259}"/>
              </a:ext>
            </a:extLst>
          </p:cNvPr>
          <p:cNvSpPr>
            <a:spLocks noGrp="1"/>
          </p:cNvSpPr>
          <p:nvPr>
            <p:ph type="body" sz="quarter" idx="18" hasCustomPrompt="1"/>
          </p:nvPr>
        </p:nvSpPr>
        <p:spPr>
          <a:xfrm>
            <a:off x="7671460" y="6095850"/>
            <a:ext cx="979848" cy="258763"/>
          </a:xfrm>
          <a:prstGeom prst="rect">
            <a:avLst/>
          </a:prstGeom>
        </p:spPr>
        <p:txBody>
          <a:bodyPr lIns="0"/>
          <a:lstStyle>
            <a:lvl1pPr marL="0" indent="0" algn="l">
              <a:buNone/>
              <a:defRPr sz="1400" b="0" i="0">
                <a:solidFill>
                  <a:schemeClr val="bg2"/>
                </a:solidFill>
                <a:latin typeface="Arial Regular" charset="0"/>
                <a:ea typeface="Arial Regular" charset="0"/>
                <a:cs typeface="Arial Regular" charset="0"/>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00/00/0000</a:t>
            </a:r>
          </a:p>
        </p:txBody>
      </p:sp>
      <p:sp>
        <p:nvSpPr>
          <p:cNvPr id="13" name="Text Placeholder 23">
            <a:extLst>
              <a:ext uri="{FF2B5EF4-FFF2-40B4-BE49-F238E27FC236}">
                <a16:creationId xmlns="" xmlns:a16="http://schemas.microsoft.com/office/drawing/2014/main" id="{CC2335A9-49F2-8F4D-80B5-7D935358249F}"/>
              </a:ext>
            </a:extLst>
          </p:cNvPr>
          <p:cNvSpPr>
            <a:spLocks noGrp="1"/>
          </p:cNvSpPr>
          <p:nvPr>
            <p:ph type="body" sz="quarter" idx="14" hasCustomPrompt="1"/>
          </p:nvPr>
        </p:nvSpPr>
        <p:spPr>
          <a:xfrm>
            <a:off x="4738522" y="6095849"/>
            <a:ext cx="2766950" cy="258763"/>
          </a:xfrm>
          <a:prstGeom prst="rect">
            <a:avLst/>
          </a:prstGeom>
          <a:noFill/>
        </p:spPr>
        <p:txBody>
          <a:bodyPr lIns="0"/>
          <a:lstStyle>
            <a:lvl1pPr marL="0" indent="0" algn="r">
              <a:buNone/>
              <a:defRPr sz="1400" b="0" i="0">
                <a:solidFill>
                  <a:schemeClr val="bg2"/>
                </a:solidFill>
                <a:latin typeface="Arial Regular" charset="0"/>
                <a:ea typeface="Arial Regular" charset="0"/>
                <a:cs typeface="Arial Regular" charset="0"/>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Location</a:t>
            </a:r>
          </a:p>
        </p:txBody>
      </p:sp>
      <p:pic>
        <p:nvPicPr>
          <p:cNvPr id="16" name="Picture 15">
            <a:extLst>
              <a:ext uri="{FF2B5EF4-FFF2-40B4-BE49-F238E27FC236}">
                <a16:creationId xmlns="" xmlns:a16="http://schemas.microsoft.com/office/drawing/2014/main" id="{CCFD3AC8-50AF-8848-BEEA-A5FF3B08FD37}"/>
              </a:ext>
            </a:extLst>
          </p:cNvPr>
          <p:cNvPicPr>
            <a:picLocks noChangeAspect="1"/>
          </p:cNvPicPr>
          <p:nvPr userDrawn="1"/>
        </p:nvPicPr>
        <p:blipFill>
          <a:blip r:embed="rId2"/>
          <a:stretch>
            <a:fillRect/>
          </a:stretch>
        </p:blipFill>
        <p:spPr>
          <a:xfrm>
            <a:off x="462235" y="570016"/>
            <a:ext cx="4333405" cy="1997700"/>
          </a:xfrm>
          <a:prstGeom prst="rect">
            <a:avLst/>
          </a:prstGeom>
        </p:spPr>
      </p:pic>
      <p:pic>
        <p:nvPicPr>
          <p:cNvPr id="21" name="Picture 20" descr="A picture containing drawing, holding, food, player&#10;&#10;Description automatically generated">
            <a:extLst>
              <a:ext uri="{FF2B5EF4-FFF2-40B4-BE49-F238E27FC236}">
                <a16:creationId xmlns="" xmlns:a16="http://schemas.microsoft.com/office/drawing/2014/main" id="{1679E165-7019-DB4D-AB84-DD7C62DFE926}"/>
              </a:ext>
            </a:extLst>
          </p:cNvPr>
          <p:cNvPicPr>
            <a:picLocks noChangeAspect="1"/>
          </p:cNvPicPr>
          <p:nvPr userDrawn="1"/>
        </p:nvPicPr>
        <p:blipFill>
          <a:blip r:embed="rId3"/>
          <a:stretch>
            <a:fillRect/>
          </a:stretch>
        </p:blipFill>
        <p:spPr>
          <a:xfrm>
            <a:off x="140970" y="5876834"/>
            <a:ext cx="2571750" cy="686463"/>
          </a:xfrm>
          <a:prstGeom prst="rect">
            <a:avLst/>
          </a:prstGeom>
        </p:spPr>
      </p:pic>
    </p:spTree>
    <p:extLst>
      <p:ext uri="{BB962C8B-B14F-4D97-AF65-F5344CB8AC3E}">
        <p14:creationId xmlns:p14="http://schemas.microsoft.com/office/powerpoint/2010/main" val="9408926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 3 Column Text">
    <p:spTree>
      <p:nvGrpSpPr>
        <p:cNvPr id="1" name=""/>
        <p:cNvGrpSpPr/>
        <p:nvPr/>
      </p:nvGrpSpPr>
      <p:grpSpPr>
        <a:xfrm>
          <a:off x="0" y="0"/>
          <a:ext cx="0" cy="0"/>
          <a:chOff x="0" y="0"/>
          <a:chExt cx="0" cy="0"/>
        </a:xfrm>
      </p:grpSpPr>
      <p:sp>
        <p:nvSpPr>
          <p:cNvPr id="7" name="Text Placeholder 17"/>
          <p:cNvSpPr>
            <a:spLocks noGrp="1"/>
          </p:cNvSpPr>
          <p:nvPr>
            <p:ph type="body" sz="quarter" idx="17" hasCustomPrompt="1"/>
          </p:nvPr>
        </p:nvSpPr>
        <p:spPr>
          <a:xfrm>
            <a:off x="484271" y="1520050"/>
            <a:ext cx="2514600" cy="4572000"/>
          </a:xfrm>
          <a:prstGeom prst="rect">
            <a:avLst/>
          </a:prstGeom>
        </p:spPr>
        <p:txBody>
          <a:bodyPr lIns="0" tIns="0" rIns="0" bIns="0"/>
          <a:lstStyle>
            <a:lvl1pPr marL="0" indent="0">
              <a:spcBef>
                <a:spcPts val="0"/>
              </a:spcBef>
              <a:buNone/>
              <a:defRPr sz="1800" b="0" i="0">
                <a:latin typeface="Arial Regular" charset="0"/>
                <a:ea typeface="Arial Regular" charset="0"/>
                <a:cs typeface="Arial Regular"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18pt text placeholder </a:t>
            </a:r>
          </a:p>
          <a:p>
            <a:pPr lvl="0"/>
            <a:endParaRPr lang="en-US" dirty="0"/>
          </a:p>
          <a:p>
            <a:pPr lvl="0"/>
            <a:r>
              <a:rPr lang="en-US" dirty="0"/>
              <a:t>Minimum allowable font size is 16pt</a:t>
            </a:r>
          </a:p>
        </p:txBody>
      </p:sp>
      <p:sp>
        <p:nvSpPr>
          <p:cNvPr id="9" name="Text Placeholder 17"/>
          <p:cNvSpPr>
            <a:spLocks noGrp="1"/>
          </p:cNvSpPr>
          <p:nvPr>
            <p:ph type="body" sz="quarter" idx="23" hasCustomPrompt="1"/>
          </p:nvPr>
        </p:nvSpPr>
        <p:spPr>
          <a:xfrm>
            <a:off x="3332204" y="1520051"/>
            <a:ext cx="2514600" cy="4572000"/>
          </a:xfrm>
          <a:prstGeom prst="rect">
            <a:avLst/>
          </a:prstGeom>
        </p:spPr>
        <p:txBody>
          <a:bodyPr lIns="0" tIns="0" rIns="0" bIns="0"/>
          <a:lstStyle>
            <a:lvl1pPr marL="0" indent="0">
              <a:spcBef>
                <a:spcPts val="0"/>
              </a:spcBef>
              <a:buNone/>
              <a:defRPr sz="1800" b="0" i="0">
                <a:latin typeface="Arial Regular" charset="0"/>
                <a:ea typeface="Arial Regular" charset="0"/>
                <a:cs typeface="Arial Regular"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18pt text placeholder </a:t>
            </a:r>
          </a:p>
          <a:p>
            <a:pPr lvl="0"/>
            <a:endParaRPr lang="en-US" dirty="0"/>
          </a:p>
          <a:p>
            <a:pPr lvl="0"/>
            <a:r>
              <a:rPr lang="en-US" dirty="0"/>
              <a:t>Minimum allowable font size is 16pt</a:t>
            </a:r>
          </a:p>
        </p:txBody>
      </p:sp>
      <p:sp>
        <p:nvSpPr>
          <p:cNvPr id="12" name="Text Placeholder 17"/>
          <p:cNvSpPr>
            <a:spLocks noGrp="1"/>
          </p:cNvSpPr>
          <p:nvPr>
            <p:ph type="body" sz="quarter" idx="24" hasCustomPrompt="1"/>
          </p:nvPr>
        </p:nvSpPr>
        <p:spPr>
          <a:xfrm>
            <a:off x="6180220" y="1520051"/>
            <a:ext cx="2514600" cy="4572000"/>
          </a:xfrm>
          <a:prstGeom prst="rect">
            <a:avLst/>
          </a:prstGeom>
        </p:spPr>
        <p:txBody>
          <a:bodyPr lIns="0" tIns="0" rIns="0" bIns="0"/>
          <a:lstStyle>
            <a:lvl1pPr marL="0" indent="0">
              <a:spcBef>
                <a:spcPts val="0"/>
              </a:spcBef>
              <a:buNone/>
              <a:defRPr sz="1800" b="0" i="0">
                <a:latin typeface="Arial Regular" charset="0"/>
                <a:ea typeface="Arial Regular" charset="0"/>
                <a:cs typeface="Arial Regular"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18pt text placeholder </a:t>
            </a:r>
          </a:p>
          <a:p>
            <a:pPr lvl="0"/>
            <a:endParaRPr lang="en-US" dirty="0"/>
          </a:p>
          <a:p>
            <a:pPr lvl="0"/>
            <a:r>
              <a:rPr lang="en-US" dirty="0"/>
              <a:t>Minimum allowable font size is 16pt</a:t>
            </a:r>
          </a:p>
        </p:txBody>
      </p:sp>
      <p:sp>
        <p:nvSpPr>
          <p:cNvPr id="13" name="Title Placeholder 1"/>
          <p:cNvSpPr>
            <a:spLocks noGrp="1"/>
          </p:cNvSpPr>
          <p:nvPr>
            <p:ph type="title" hasCustomPrompt="1"/>
          </p:nvPr>
        </p:nvSpPr>
        <p:spPr>
          <a:xfrm>
            <a:off x="484271" y="676734"/>
            <a:ext cx="3827907" cy="387798"/>
          </a:xfrm>
          <a:prstGeom prst="rect">
            <a:avLst/>
          </a:prstGeom>
        </p:spPr>
        <p:txBody>
          <a:bodyPr vert="horz" wrap="none" lIns="0" tIns="0" rIns="0" bIns="0" rtlCol="0" anchor="b">
            <a:spAutoFit/>
          </a:bodyPr>
          <a:lstStyle>
            <a:lvl1pPr>
              <a:defRPr sz="2800" b="1" i="0">
                <a:solidFill>
                  <a:schemeClr val="accent1"/>
                </a:solidFill>
                <a:latin typeface="Arial Bold" charset="0"/>
                <a:ea typeface="Arial Bold" charset="0"/>
                <a:cs typeface="Arial Bold" charset="0"/>
              </a:defRPr>
            </a:lvl1pPr>
          </a:lstStyle>
          <a:p>
            <a:r>
              <a:rPr lang="en-US" dirty="0"/>
              <a:t>Page Title Placeholder</a:t>
            </a:r>
          </a:p>
        </p:txBody>
      </p:sp>
      <p:sp>
        <p:nvSpPr>
          <p:cNvPr id="6" name="TextBox 5">
            <a:extLst>
              <a:ext uri="{FF2B5EF4-FFF2-40B4-BE49-F238E27FC236}">
                <a16:creationId xmlns="" xmlns:a16="http://schemas.microsoft.com/office/drawing/2014/main" id="{7C914349-868F-6141-8277-339FAC81543F}"/>
              </a:ext>
            </a:extLst>
          </p:cNvPr>
          <p:cNvSpPr txBox="1"/>
          <p:nvPr userDrawn="1"/>
        </p:nvSpPr>
        <p:spPr>
          <a:xfrm>
            <a:off x="7271270" y="6653006"/>
            <a:ext cx="338667" cy="123111"/>
          </a:xfrm>
          <a:prstGeom prst="rect">
            <a:avLst/>
          </a:prstGeom>
          <a:noFill/>
        </p:spPr>
        <p:txBody>
          <a:bodyPr wrap="square" lIns="0" tIns="0" rIns="0" bIns="0" rtlCol="0" anchor="t" anchorCtr="0">
            <a:spAutoFit/>
          </a:bodyPr>
          <a:lstStyle/>
          <a:p>
            <a:pPr algn="ctr"/>
            <a:fld id="{A9AF89CA-076C-0F46-A9B5-83E2EC7F2196}" type="slidenum">
              <a:rPr lang="en-US" sz="800" b="1" smtClean="0">
                <a:solidFill>
                  <a:schemeClr val="bg1"/>
                </a:solidFill>
              </a:rPr>
              <a:t>‹#›</a:t>
            </a:fld>
            <a:endParaRPr lang="en-US" sz="800" b="1" dirty="0">
              <a:solidFill>
                <a:schemeClr val="bg1"/>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 Column Text">
    <p:spTree>
      <p:nvGrpSpPr>
        <p:cNvPr id="1" name=""/>
        <p:cNvGrpSpPr/>
        <p:nvPr/>
      </p:nvGrpSpPr>
      <p:grpSpPr>
        <a:xfrm>
          <a:off x="0" y="0"/>
          <a:ext cx="0" cy="0"/>
          <a:chOff x="0" y="0"/>
          <a:chExt cx="0" cy="0"/>
        </a:xfrm>
      </p:grpSpPr>
      <p:sp>
        <p:nvSpPr>
          <p:cNvPr id="7" name="Text Placeholder 17"/>
          <p:cNvSpPr>
            <a:spLocks noGrp="1"/>
          </p:cNvSpPr>
          <p:nvPr>
            <p:ph type="body" sz="quarter" idx="17" hasCustomPrompt="1"/>
          </p:nvPr>
        </p:nvSpPr>
        <p:spPr>
          <a:xfrm>
            <a:off x="484271" y="597480"/>
            <a:ext cx="2514600" cy="5486400"/>
          </a:xfrm>
          <a:prstGeom prst="rect">
            <a:avLst/>
          </a:prstGeom>
        </p:spPr>
        <p:txBody>
          <a:bodyPr lIns="0" tIns="0" rIns="0" bIns="0"/>
          <a:lstStyle>
            <a:lvl1pPr marL="0" indent="0">
              <a:spcBef>
                <a:spcPts val="0"/>
              </a:spcBef>
              <a:buNone/>
              <a:defRPr sz="1800" b="0" i="0">
                <a:latin typeface="Arial Regular" charset="0"/>
                <a:ea typeface="Arial Regular" charset="0"/>
                <a:cs typeface="Arial Regular"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18pt text placeholder </a:t>
            </a:r>
          </a:p>
          <a:p>
            <a:pPr lvl="0"/>
            <a:endParaRPr lang="en-US" dirty="0"/>
          </a:p>
          <a:p>
            <a:pPr lvl="0"/>
            <a:r>
              <a:rPr lang="en-US" dirty="0"/>
              <a:t>Minimum allowable font size is 16pt</a:t>
            </a:r>
          </a:p>
        </p:txBody>
      </p:sp>
      <p:sp>
        <p:nvSpPr>
          <p:cNvPr id="9" name="Text Placeholder 17"/>
          <p:cNvSpPr>
            <a:spLocks noGrp="1"/>
          </p:cNvSpPr>
          <p:nvPr>
            <p:ph type="body" sz="quarter" idx="23" hasCustomPrompt="1"/>
          </p:nvPr>
        </p:nvSpPr>
        <p:spPr>
          <a:xfrm>
            <a:off x="3332204" y="597479"/>
            <a:ext cx="2514600" cy="5486400"/>
          </a:xfrm>
          <a:prstGeom prst="rect">
            <a:avLst/>
          </a:prstGeom>
        </p:spPr>
        <p:txBody>
          <a:bodyPr lIns="0" tIns="0" rIns="0" bIns="0"/>
          <a:lstStyle>
            <a:lvl1pPr marL="0" indent="0">
              <a:spcBef>
                <a:spcPts val="0"/>
              </a:spcBef>
              <a:buNone/>
              <a:defRPr sz="1800" b="0" i="0">
                <a:latin typeface="Arial Regular" charset="0"/>
                <a:ea typeface="Arial Regular" charset="0"/>
                <a:cs typeface="Arial Regular"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18pt text placeholder </a:t>
            </a:r>
          </a:p>
          <a:p>
            <a:pPr lvl="0"/>
            <a:endParaRPr lang="en-US" dirty="0"/>
          </a:p>
          <a:p>
            <a:pPr lvl="0"/>
            <a:r>
              <a:rPr lang="en-US" dirty="0"/>
              <a:t>Minimum allowable font size is 16pt</a:t>
            </a:r>
          </a:p>
        </p:txBody>
      </p:sp>
      <p:sp>
        <p:nvSpPr>
          <p:cNvPr id="10" name="Text Placeholder 17"/>
          <p:cNvSpPr>
            <a:spLocks noGrp="1"/>
          </p:cNvSpPr>
          <p:nvPr>
            <p:ph type="body" sz="quarter" idx="24" hasCustomPrompt="1"/>
          </p:nvPr>
        </p:nvSpPr>
        <p:spPr>
          <a:xfrm>
            <a:off x="6180220" y="597479"/>
            <a:ext cx="2514600" cy="5486400"/>
          </a:xfrm>
          <a:prstGeom prst="rect">
            <a:avLst/>
          </a:prstGeom>
        </p:spPr>
        <p:txBody>
          <a:bodyPr lIns="0" tIns="0" rIns="0" bIns="0"/>
          <a:lstStyle>
            <a:lvl1pPr marL="0" indent="0">
              <a:spcBef>
                <a:spcPts val="0"/>
              </a:spcBef>
              <a:buNone/>
              <a:defRPr sz="1800" b="0" i="0">
                <a:latin typeface="Arial Regular" charset="0"/>
                <a:ea typeface="Arial Regular" charset="0"/>
                <a:cs typeface="Arial Regular"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18pt text placeholder </a:t>
            </a:r>
          </a:p>
          <a:p>
            <a:pPr lvl="0"/>
            <a:endParaRPr lang="en-US" dirty="0"/>
          </a:p>
          <a:p>
            <a:pPr lvl="0"/>
            <a:r>
              <a:rPr lang="en-US" dirty="0"/>
              <a:t>Minimum allowable font size is 16pt</a:t>
            </a:r>
          </a:p>
        </p:txBody>
      </p:sp>
      <p:sp>
        <p:nvSpPr>
          <p:cNvPr id="5" name="TextBox 4">
            <a:extLst>
              <a:ext uri="{FF2B5EF4-FFF2-40B4-BE49-F238E27FC236}">
                <a16:creationId xmlns="" xmlns:a16="http://schemas.microsoft.com/office/drawing/2014/main" id="{F0E6F717-FDBB-A44C-81C6-E33BEE189A92}"/>
              </a:ext>
            </a:extLst>
          </p:cNvPr>
          <p:cNvSpPr txBox="1"/>
          <p:nvPr userDrawn="1"/>
        </p:nvSpPr>
        <p:spPr>
          <a:xfrm>
            <a:off x="7271270" y="6653006"/>
            <a:ext cx="338667" cy="123111"/>
          </a:xfrm>
          <a:prstGeom prst="rect">
            <a:avLst/>
          </a:prstGeom>
          <a:noFill/>
        </p:spPr>
        <p:txBody>
          <a:bodyPr wrap="square" lIns="0" tIns="0" rIns="0" bIns="0" rtlCol="0" anchor="t" anchorCtr="0">
            <a:spAutoFit/>
          </a:bodyPr>
          <a:lstStyle/>
          <a:p>
            <a:pPr algn="ctr"/>
            <a:fld id="{A9AF89CA-076C-0F46-A9B5-83E2EC7F2196}" type="slidenum">
              <a:rPr lang="en-US" sz="800" b="1" smtClean="0">
                <a:solidFill>
                  <a:schemeClr val="bg1"/>
                </a:solidFill>
              </a:rPr>
              <a:t>‹#›</a:t>
            </a:fld>
            <a:endParaRPr lang="en-US" sz="800" b="1" dirty="0">
              <a:solidFill>
                <a:schemeClr val="bg1"/>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484271" y="676734"/>
            <a:ext cx="3827907" cy="387798"/>
          </a:xfrm>
          <a:prstGeom prst="rect">
            <a:avLst/>
          </a:prstGeom>
        </p:spPr>
        <p:txBody>
          <a:bodyPr vert="horz" wrap="none" lIns="0" tIns="0" rIns="0" bIns="0" rtlCol="0" anchor="b">
            <a:spAutoFit/>
          </a:bodyPr>
          <a:lstStyle>
            <a:lvl1pPr>
              <a:defRPr sz="2800" b="1" i="0">
                <a:solidFill>
                  <a:schemeClr val="accent1"/>
                </a:solidFill>
                <a:latin typeface="Arial Bold" charset="0"/>
                <a:ea typeface="Arial Bold" charset="0"/>
                <a:cs typeface="Arial Bold" charset="0"/>
              </a:defRPr>
            </a:lvl1pPr>
          </a:lstStyle>
          <a:p>
            <a:r>
              <a:rPr lang="en-US" dirty="0"/>
              <a:t>Page Title Placeholder</a:t>
            </a:r>
          </a:p>
        </p:txBody>
      </p:sp>
      <p:sp>
        <p:nvSpPr>
          <p:cNvPr id="3" name="TextBox 2">
            <a:extLst>
              <a:ext uri="{FF2B5EF4-FFF2-40B4-BE49-F238E27FC236}">
                <a16:creationId xmlns="" xmlns:a16="http://schemas.microsoft.com/office/drawing/2014/main" id="{0404500E-371A-984E-AB8A-E7A754F55A81}"/>
              </a:ext>
            </a:extLst>
          </p:cNvPr>
          <p:cNvSpPr txBox="1"/>
          <p:nvPr userDrawn="1"/>
        </p:nvSpPr>
        <p:spPr>
          <a:xfrm>
            <a:off x="7271270" y="6653006"/>
            <a:ext cx="338667" cy="123111"/>
          </a:xfrm>
          <a:prstGeom prst="rect">
            <a:avLst/>
          </a:prstGeom>
          <a:noFill/>
        </p:spPr>
        <p:txBody>
          <a:bodyPr wrap="square" lIns="0" tIns="0" rIns="0" bIns="0" rtlCol="0" anchor="t" anchorCtr="0">
            <a:spAutoFit/>
          </a:bodyPr>
          <a:lstStyle/>
          <a:p>
            <a:pPr algn="ctr"/>
            <a:fld id="{A9AF89CA-076C-0F46-A9B5-83E2EC7F2196}" type="slidenum">
              <a:rPr lang="en-US" sz="800" b="1" smtClean="0">
                <a:solidFill>
                  <a:schemeClr val="bg1"/>
                </a:solidFill>
              </a:rPr>
              <a:t>‹#›</a:t>
            </a:fld>
            <a:endParaRPr lang="en-US" sz="800" b="1" dirty="0">
              <a:solidFill>
                <a:schemeClr val="bg1"/>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 Subtitle / 3 Chart Graphics">
    <p:spTree>
      <p:nvGrpSpPr>
        <p:cNvPr id="1" name=""/>
        <p:cNvGrpSpPr/>
        <p:nvPr/>
      </p:nvGrpSpPr>
      <p:grpSpPr>
        <a:xfrm>
          <a:off x="0" y="0"/>
          <a:ext cx="0" cy="0"/>
          <a:chOff x="0" y="0"/>
          <a:chExt cx="0" cy="0"/>
        </a:xfrm>
      </p:grpSpPr>
      <p:sp>
        <p:nvSpPr>
          <p:cNvPr id="11" name="Chart Placeholder 3"/>
          <p:cNvSpPr>
            <a:spLocks noGrp="1"/>
          </p:cNvSpPr>
          <p:nvPr>
            <p:ph type="chart" sz="quarter" idx="14" hasCustomPrompt="1"/>
          </p:nvPr>
        </p:nvSpPr>
        <p:spPr>
          <a:xfrm>
            <a:off x="6180137" y="1828800"/>
            <a:ext cx="2514683" cy="4114800"/>
          </a:xfrm>
          <a:prstGeom prst="rect">
            <a:avLst/>
          </a:prstGeom>
        </p:spPr>
        <p:txBody>
          <a:bodyPr/>
          <a:lstStyle>
            <a:lvl1pPr marL="0" indent="0">
              <a:buNone/>
              <a:defRPr sz="1600" b="0" i="0">
                <a:latin typeface="Arial Regular" charset="0"/>
                <a:ea typeface="Arial Regular" charset="0"/>
                <a:cs typeface="Arial Regular" charset="0"/>
              </a:defRPr>
            </a:lvl1pPr>
          </a:lstStyle>
          <a:p>
            <a:r>
              <a:rPr lang="en-US"/>
              <a:t>Chart Graphic</a:t>
            </a:r>
            <a:endParaRPr lang="en-US" dirty="0"/>
          </a:p>
        </p:txBody>
      </p:sp>
      <p:sp>
        <p:nvSpPr>
          <p:cNvPr id="14" name="Title Placeholder 1"/>
          <p:cNvSpPr>
            <a:spLocks noGrp="1"/>
          </p:cNvSpPr>
          <p:nvPr>
            <p:ph type="title" hasCustomPrompt="1"/>
          </p:nvPr>
        </p:nvSpPr>
        <p:spPr>
          <a:xfrm>
            <a:off x="484271" y="676734"/>
            <a:ext cx="3827907" cy="387798"/>
          </a:xfrm>
          <a:prstGeom prst="rect">
            <a:avLst/>
          </a:prstGeom>
        </p:spPr>
        <p:txBody>
          <a:bodyPr vert="horz" wrap="none" lIns="0" tIns="0" rIns="0" bIns="0" rtlCol="0" anchor="b">
            <a:spAutoFit/>
          </a:bodyPr>
          <a:lstStyle>
            <a:lvl1pPr>
              <a:defRPr sz="2800" b="1" i="0">
                <a:solidFill>
                  <a:schemeClr val="accent1"/>
                </a:solidFill>
                <a:latin typeface="Arial Bold" charset="0"/>
                <a:ea typeface="Arial Bold" charset="0"/>
                <a:cs typeface="Arial Bold" charset="0"/>
              </a:defRPr>
            </a:lvl1pPr>
          </a:lstStyle>
          <a:p>
            <a:r>
              <a:rPr lang="en-US" dirty="0"/>
              <a:t>Page Title Placeholder</a:t>
            </a:r>
          </a:p>
        </p:txBody>
      </p:sp>
      <p:sp>
        <p:nvSpPr>
          <p:cNvPr id="16" name="Text Placeholder 14"/>
          <p:cNvSpPr>
            <a:spLocks noGrp="1"/>
          </p:cNvSpPr>
          <p:nvPr>
            <p:ph type="body" sz="quarter" idx="11" hasCustomPrompt="1"/>
          </p:nvPr>
        </p:nvSpPr>
        <p:spPr>
          <a:xfrm>
            <a:off x="484271" y="1096282"/>
            <a:ext cx="2654573" cy="276999"/>
          </a:xfrm>
          <a:prstGeom prst="rect">
            <a:avLst/>
          </a:prstGeom>
        </p:spPr>
        <p:txBody>
          <a:bodyPr wrap="none" lIns="0" tIns="0" rIns="0" bIns="0">
            <a:spAutoFit/>
          </a:bodyPr>
          <a:lstStyle>
            <a:lvl1pPr marL="0" indent="0">
              <a:lnSpc>
                <a:spcPct val="100000"/>
              </a:lnSpc>
              <a:spcBef>
                <a:spcPts val="0"/>
              </a:spcBef>
              <a:buNone/>
              <a:defRPr sz="1800" b="0" i="0">
                <a:solidFill>
                  <a:schemeClr val="accent2"/>
                </a:solidFill>
                <a:latin typeface="Arial" charset="0"/>
                <a:ea typeface="Arial" charset="0"/>
                <a:cs typeface="Arial"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Subtitle Placeholder</a:t>
            </a:r>
          </a:p>
        </p:txBody>
      </p:sp>
      <p:sp>
        <p:nvSpPr>
          <p:cNvPr id="17" name="Chart Placeholder 3"/>
          <p:cNvSpPr>
            <a:spLocks noGrp="1"/>
          </p:cNvSpPr>
          <p:nvPr>
            <p:ph type="chart" sz="quarter" idx="15" hasCustomPrompt="1"/>
          </p:nvPr>
        </p:nvSpPr>
        <p:spPr>
          <a:xfrm>
            <a:off x="484271" y="1828800"/>
            <a:ext cx="2514683" cy="4114800"/>
          </a:xfrm>
          <a:prstGeom prst="rect">
            <a:avLst/>
          </a:prstGeom>
        </p:spPr>
        <p:txBody>
          <a:bodyPr/>
          <a:lstStyle>
            <a:lvl1pPr marL="0" indent="0">
              <a:buNone/>
              <a:defRPr sz="1600" b="0" i="0">
                <a:latin typeface="Arial Regular" charset="0"/>
                <a:ea typeface="Arial Regular" charset="0"/>
                <a:cs typeface="Arial Regular" charset="0"/>
              </a:defRPr>
            </a:lvl1pPr>
          </a:lstStyle>
          <a:p>
            <a:r>
              <a:rPr lang="en-US"/>
              <a:t>Chart Graphic</a:t>
            </a:r>
            <a:endParaRPr lang="en-US" dirty="0"/>
          </a:p>
        </p:txBody>
      </p:sp>
      <p:sp>
        <p:nvSpPr>
          <p:cNvPr id="18" name="Chart Placeholder 3"/>
          <p:cNvSpPr>
            <a:spLocks noGrp="1"/>
          </p:cNvSpPr>
          <p:nvPr>
            <p:ph type="chart" sz="quarter" idx="16" hasCustomPrompt="1"/>
          </p:nvPr>
        </p:nvSpPr>
        <p:spPr>
          <a:xfrm>
            <a:off x="3332204" y="1828800"/>
            <a:ext cx="2514683" cy="4114800"/>
          </a:xfrm>
          <a:prstGeom prst="rect">
            <a:avLst/>
          </a:prstGeom>
        </p:spPr>
        <p:txBody>
          <a:bodyPr/>
          <a:lstStyle>
            <a:lvl1pPr marL="0" indent="0">
              <a:buNone/>
              <a:defRPr sz="1600" b="0" i="0">
                <a:latin typeface="Arial Regular" charset="0"/>
                <a:ea typeface="Arial Regular" charset="0"/>
                <a:cs typeface="Arial Regular" charset="0"/>
              </a:defRPr>
            </a:lvl1pPr>
          </a:lstStyle>
          <a:p>
            <a:r>
              <a:rPr lang="en-US"/>
              <a:t>Chart Graphic</a:t>
            </a:r>
            <a:endParaRPr lang="en-US" dirty="0"/>
          </a:p>
        </p:txBody>
      </p:sp>
      <p:sp>
        <p:nvSpPr>
          <p:cNvPr id="7" name="TextBox 6">
            <a:extLst>
              <a:ext uri="{FF2B5EF4-FFF2-40B4-BE49-F238E27FC236}">
                <a16:creationId xmlns="" xmlns:a16="http://schemas.microsoft.com/office/drawing/2014/main" id="{E6259934-6010-B14A-9103-A223AA052C99}"/>
              </a:ext>
            </a:extLst>
          </p:cNvPr>
          <p:cNvSpPr txBox="1"/>
          <p:nvPr userDrawn="1"/>
        </p:nvSpPr>
        <p:spPr>
          <a:xfrm>
            <a:off x="7271270" y="6653006"/>
            <a:ext cx="338667" cy="123111"/>
          </a:xfrm>
          <a:prstGeom prst="rect">
            <a:avLst/>
          </a:prstGeom>
          <a:noFill/>
        </p:spPr>
        <p:txBody>
          <a:bodyPr wrap="square" lIns="0" tIns="0" rIns="0" bIns="0" rtlCol="0" anchor="t" anchorCtr="0">
            <a:spAutoFit/>
          </a:bodyPr>
          <a:lstStyle/>
          <a:p>
            <a:pPr algn="ctr"/>
            <a:fld id="{A9AF89CA-076C-0F46-A9B5-83E2EC7F2196}" type="slidenum">
              <a:rPr lang="en-US" sz="800" b="1" smtClean="0">
                <a:solidFill>
                  <a:schemeClr val="bg1"/>
                </a:solidFill>
              </a:rPr>
              <a:t>‹#›</a:t>
            </a:fld>
            <a:endParaRPr lang="en-US" sz="800" b="1" dirty="0">
              <a:solidFill>
                <a:schemeClr val="bg1"/>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 Subtitle / 2 Chart Graphics">
    <p:spTree>
      <p:nvGrpSpPr>
        <p:cNvPr id="1" name=""/>
        <p:cNvGrpSpPr/>
        <p:nvPr/>
      </p:nvGrpSpPr>
      <p:grpSpPr>
        <a:xfrm>
          <a:off x="0" y="0"/>
          <a:ext cx="0" cy="0"/>
          <a:chOff x="0" y="0"/>
          <a:chExt cx="0" cy="0"/>
        </a:xfrm>
      </p:grpSpPr>
      <p:sp>
        <p:nvSpPr>
          <p:cNvPr id="8" name="Title Placeholder 1"/>
          <p:cNvSpPr>
            <a:spLocks noGrp="1"/>
          </p:cNvSpPr>
          <p:nvPr>
            <p:ph type="title" hasCustomPrompt="1"/>
          </p:nvPr>
        </p:nvSpPr>
        <p:spPr>
          <a:xfrm>
            <a:off x="484271" y="676734"/>
            <a:ext cx="3827907" cy="387798"/>
          </a:xfrm>
          <a:prstGeom prst="rect">
            <a:avLst/>
          </a:prstGeom>
        </p:spPr>
        <p:txBody>
          <a:bodyPr vert="horz" wrap="none" lIns="0" tIns="0" rIns="0" bIns="0" rtlCol="0" anchor="b">
            <a:spAutoFit/>
          </a:bodyPr>
          <a:lstStyle>
            <a:lvl1pPr>
              <a:defRPr sz="2800" b="1" i="0">
                <a:solidFill>
                  <a:schemeClr val="accent1"/>
                </a:solidFill>
                <a:latin typeface="Arial Bold" charset="0"/>
                <a:ea typeface="Arial Bold" charset="0"/>
                <a:cs typeface="Arial Bold" charset="0"/>
              </a:defRPr>
            </a:lvl1pPr>
          </a:lstStyle>
          <a:p>
            <a:r>
              <a:rPr lang="en-US" dirty="0"/>
              <a:t>Page Title Placeholder</a:t>
            </a:r>
          </a:p>
        </p:txBody>
      </p:sp>
      <p:sp>
        <p:nvSpPr>
          <p:cNvPr id="9" name="Text Placeholder 14"/>
          <p:cNvSpPr>
            <a:spLocks noGrp="1"/>
          </p:cNvSpPr>
          <p:nvPr>
            <p:ph type="body" sz="quarter" idx="11" hasCustomPrompt="1"/>
          </p:nvPr>
        </p:nvSpPr>
        <p:spPr>
          <a:xfrm>
            <a:off x="484271" y="1096282"/>
            <a:ext cx="2654573" cy="276999"/>
          </a:xfrm>
          <a:prstGeom prst="rect">
            <a:avLst/>
          </a:prstGeom>
        </p:spPr>
        <p:txBody>
          <a:bodyPr wrap="none" lIns="0" tIns="0" rIns="0" bIns="0">
            <a:spAutoFit/>
          </a:bodyPr>
          <a:lstStyle>
            <a:lvl1pPr marL="0" indent="0">
              <a:lnSpc>
                <a:spcPct val="100000"/>
              </a:lnSpc>
              <a:spcBef>
                <a:spcPts val="0"/>
              </a:spcBef>
              <a:buNone/>
              <a:defRPr sz="1800" b="0" i="0">
                <a:solidFill>
                  <a:schemeClr val="accent2"/>
                </a:solidFill>
                <a:latin typeface="Arial" charset="0"/>
                <a:ea typeface="Arial" charset="0"/>
                <a:cs typeface="Arial"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Subtitle Placeholder</a:t>
            </a:r>
          </a:p>
        </p:txBody>
      </p:sp>
      <p:sp>
        <p:nvSpPr>
          <p:cNvPr id="10" name="Chart Placeholder 3"/>
          <p:cNvSpPr>
            <a:spLocks noGrp="1"/>
          </p:cNvSpPr>
          <p:nvPr>
            <p:ph type="chart" sz="quarter" idx="16" hasCustomPrompt="1"/>
          </p:nvPr>
        </p:nvSpPr>
        <p:spPr>
          <a:xfrm>
            <a:off x="484270" y="1828800"/>
            <a:ext cx="3840480" cy="4114800"/>
          </a:xfrm>
          <a:prstGeom prst="rect">
            <a:avLst/>
          </a:prstGeom>
        </p:spPr>
        <p:txBody>
          <a:bodyPr/>
          <a:lstStyle>
            <a:lvl1pPr marL="0" indent="0">
              <a:buNone/>
              <a:defRPr sz="1600" b="0" i="0">
                <a:latin typeface="Arial Regular" charset="0"/>
                <a:ea typeface="Arial Regular" charset="0"/>
                <a:cs typeface="Arial Regular" charset="0"/>
              </a:defRPr>
            </a:lvl1pPr>
          </a:lstStyle>
          <a:p>
            <a:r>
              <a:rPr lang="en-US"/>
              <a:t>Chart Graphic</a:t>
            </a:r>
            <a:endParaRPr lang="en-US" dirty="0"/>
          </a:p>
        </p:txBody>
      </p:sp>
      <p:sp>
        <p:nvSpPr>
          <p:cNvPr id="14" name="Chart Placeholder 3"/>
          <p:cNvSpPr>
            <a:spLocks noGrp="1"/>
          </p:cNvSpPr>
          <p:nvPr>
            <p:ph type="chart" sz="quarter" idx="17" hasCustomPrompt="1"/>
          </p:nvPr>
        </p:nvSpPr>
        <p:spPr>
          <a:xfrm>
            <a:off x="4854340" y="1828800"/>
            <a:ext cx="3840480" cy="4114800"/>
          </a:xfrm>
          <a:prstGeom prst="rect">
            <a:avLst/>
          </a:prstGeom>
        </p:spPr>
        <p:txBody>
          <a:bodyPr/>
          <a:lstStyle>
            <a:lvl1pPr marL="0" indent="0">
              <a:buNone/>
              <a:defRPr sz="1600" b="0" i="0">
                <a:latin typeface="Arial Regular" charset="0"/>
                <a:ea typeface="Arial Regular" charset="0"/>
                <a:cs typeface="Arial Regular" charset="0"/>
              </a:defRPr>
            </a:lvl1pPr>
          </a:lstStyle>
          <a:p>
            <a:r>
              <a:rPr lang="en-US"/>
              <a:t>Chart Graphic</a:t>
            </a:r>
            <a:endParaRPr lang="en-US" dirty="0"/>
          </a:p>
        </p:txBody>
      </p:sp>
      <p:sp>
        <p:nvSpPr>
          <p:cNvPr id="6" name="TextBox 5">
            <a:extLst>
              <a:ext uri="{FF2B5EF4-FFF2-40B4-BE49-F238E27FC236}">
                <a16:creationId xmlns="" xmlns:a16="http://schemas.microsoft.com/office/drawing/2014/main" id="{390972A1-9D35-A54E-9651-40E799156EDF}"/>
              </a:ext>
            </a:extLst>
          </p:cNvPr>
          <p:cNvSpPr txBox="1"/>
          <p:nvPr userDrawn="1"/>
        </p:nvSpPr>
        <p:spPr>
          <a:xfrm>
            <a:off x="7271270" y="6653006"/>
            <a:ext cx="338667" cy="123111"/>
          </a:xfrm>
          <a:prstGeom prst="rect">
            <a:avLst/>
          </a:prstGeom>
          <a:noFill/>
        </p:spPr>
        <p:txBody>
          <a:bodyPr wrap="square" lIns="0" tIns="0" rIns="0" bIns="0" rtlCol="0" anchor="t" anchorCtr="0">
            <a:spAutoFit/>
          </a:bodyPr>
          <a:lstStyle/>
          <a:p>
            <a:pPr algn="ctr"/>
            <a:fld id="{A9AF89CA-076C-0F46-A9B5-83E2EC7F2196}" type="slidenum">
              <a:rPr lang="en-US" sz="800" b="1" smtClean="0">
                <a:solidFill>
                  <a:schemeClr val="bg1"/>
                </a:solidFill>
              </a:rPr>
              <a:t>‹#›</a:t>
            </a:fld>
            <a:endParaRPr lang="en-US" sz="800" b="1" dirty="0">
              <a:solidFill>
                <a:schemeClr val="bg1"/>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 Subtitle / 1 Chart Graphic">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484271" y="676734"/>
            <a:ext cx="3827907" cy="387798"/>
          </a:xfrm>
          <a:prstGeom prst="rect">
            <a:avLst/>
          </a:prstGeom>
        </p:spPr>
        <p:txBody>
          <a:bodyPr vert="horz" wrap="none" lIns="0" tIns="0" rIns="0" bIns="0" rtlCol="0" anchor="b">
            <a:spAutoFit/>
          </a:bodyPr>
          <a:lstStyle>
            <a:lvl1pPr>
              <a:defRPr sz="2800" b="1" i="0">
                <a:solidFill>
                  <a:schemeClr val="accent1"/>
                </a:solidFill>
                <a:latin typeface="Arial Bold" charset="0"/>
                <a:ea typeface="Arial Bold" charset="0"/>
                <a:cs typeface="Arial Bold" charset="0"/>
              </a:defRPr>
            </a:lvl1pPr>
          </a:lstStyle>
          <a:p>
            <a:r>
              <a:rPr lang="en-US" dirty="0"/>
              <a:t>Page Title Placeholder</a:t>
            </a:r>
          </a:p>
        </p:txBody>
      </p:sp>
      <p:sp>
        <p:nvSpPr>
          <p:cNvPr id="7" name="Text Placeholder 14"/>
          <p:cNvSpPr>
            <a:spLocks noGrp="1"/>
          </p:cNvSpPr>
          <p:nvPr>
            <p:ph type="body" sz="quarter" idx="11" hasCustomPrompt="1"/>
          </p:nvPr>
        </p:nvSpPr>
        <p:spPr>
          <a:xfrm>
            <a:off x="484271" y="1096282"/>
            <a:ext cx="2654573" cy="276999"/>
          </a:xfrm>
          <a:prstGeom prst="rect">
            <a:avLst/>
          </a:prstGeom>
        </p:spPr>
        <p:txBody>
          <a:bodyPr wrap="none" lIns="0" tIns="0" rIns="0" bIns="0">
            <a:spAutoFit/>
          </a:bodyPr>
          <a:lstStyle>
            <a:lvl1pPr marL="0" indent="0">
              <a:lnSpc>
                <a:spcPct val="100000"/>
              </a:lnSpc>
              <a:spcBef>
                <a:spcPts val="0"/>
              </a:spcBef>
              <a:buNone/>
              <a:defRPr sz="1800" b="0" i="0">
                <a:solidFill>
                  <a:schemeClr val="accent2"/>
                </a:solidFill>
                <a:latin typeface="Arial" charset="0"/>
                <a:ea typeface="Arial" charset="0"/>
                <a:cs typeface="Arial"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Subtitle Placeholder</a:t>
            </a:r>
          </a:p>
        </p:txBody>
      </p:sp>
      <p:sp>
        <p:nvSpPr>
          <p:cNvPr id="8" name="Chart Placeholder 3"/>
          <p:cNvSpPr>
            <a:spLocks noGrp="1"/>
          </p:cNvSpPr>
          <p:nvPr>
            <p:ph type="chart" sz="quarter" idx="16" hasCustomPrompt="1"/>
          </p:nvPr>
        </p:nvSpPr>
        <p:spPr>
          <a:xfrm>
            <a:off x="484270" y="1828800"/>
            <a:ext cx="8202530" cy="4114800"/>
          </a:xfrm>
          <a:prstGeom prst="rect">
            <a:avLst/>
          </a:prstGeom>
        </p:spPr>
        <p:txBody>
          <a:bodyPr/>
          <a:lstStyle>
            <a:lvl1pPr marL="0" indent="0">
              <a:buNone/>
              <a:defRPr sz="1600" b="0" i="0">
                <a:latin typeface="Arial Regular" charset="0"/>
                <a:ea typeface="Arial Regular" charset="0"/>
                <a:cs typeface="Arial Regular" charset="0"/>
              </a:defRPr>
            </a:lvl1pPr>
          </a:lstStyle>
          <a:p>
            <a:r>
              <a:rPr lang="en-US"/>
              <a:t>Chart Graphic</a:t>
            </a:r>
            <a:endParaRPr lang="en-US" dirty="0"/>
          </a:p>
        </p:txBody>
      </p:sp>
      <p:sp>
        <p:nvSpPr>
          <p:cNvPr id="5" name="TextBox 4">
            <a:extLst>
              <a:ext uri="{FF2B5EF4-FFF2-40B4-BE49-F238E27FC236}">
                <a16:creationId xmlns="" xmlns:a16="http://schemas.microsoft.com/office/drawing/2014/main" id="{10F16BBA-170A-BC4C-881E-D13AC872B1C1}"/>
              </a:ext>
            </a:extLst>
          </p:cNvPr>
          <p:cNvSpPr txBox="1"/>
          <p:nvPr userDrawn="1"/>
        </p:nvSpPr>
        <p:spPr>
          <a:xfrm>
            <a:off x="7271270" y="6653006"/>
            <a:ext cx="338667" cy="123111"/>
          </a:xfrm>
          <a:prstGeom prst="rect">
            <a:avLst/>
          </a:prstGeom>
          <a:noFill/>
        </p:spPr>
        <p:txBody>
          <a:bodyPr wrap="square" lIns="0" tIns="0" rIns="0" bIns="0" rtlCol="0" anchor="t" anchorCtr="0">
            <a:spAutoFit/>
          </a:bodyPr>
          <a:lstStyle/>
          <a:p>
            <a:pPr algn="ctr"/>
            <a:fld id="{A9AF89CA-076C-0F46-A9B5-83E2EC7F2196}" type="slidenum">
              <a:rPr lang="en-US" sz="800" b="1" smtClean="0">
                <a:solidFill>
                  <a:schemeClr val="bg1"/>
                </a:solidFill>
              </a:rPr>
              <a:t>‹#›</a:t>
            </a:fld>
            <a:endParaRPr lang="en-US" sz="800" b="1" dirty="0">
              <a:solidFill>
                <a:schemeClr val="bg1"/>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Get Connected Personal w Twitter">
    <p:spTree>
      <p:nvGrpSpPr>
        <p:cNvPr id="1" name=""/>
        <p:cNvGrpSpPr/>
        <p:nvPr/>
      </p:nvGrpSpPr>
      <p:grpSpPr>
        <a:xfrm>
          <a:off x="0" y="0"/>
          <a:ext cx="0" cy="0"/>
          <a:chOff x="0" y="0"/>
          <a:chExt cx="0" cy="0"/>
        </a:xfrm>
      </p:grpSpPr>
      <p:pic>
        <p:nvPicPr>
          <p:cNvPr id="20" name="Picture 19">
            <a:extLst>
              <a:ext uri="{FF2B5EF4-FFF2-40B4-BE49-F238E27FC236}">
                <a16:creationId xmlns="" xmlns:a16="http://schemas.microsoft.com/office/drawing/2014/main" id="{4A71F074-E69B-1048-A70C-C0D30E5CB551}"/>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1" name="TextBox 20">
            <a:extLst>
              <a:ext uri="{FF2B5EF4-FFF2-40B4-BE49-F238E27FC236}">
                <a16:creationId xmlns="" xmlns:a16="http://schemas.microsoft.com/office/drawing/2014/main" id="{62D62D80-5E29-DF40-BD8B-5515F34D72F6}"/>
              </a:ext>
            </a:extLst>
          </p:cNvPr>
          <p:cNvSpPr txBox="1"/>
          <p:nvPr userDrawn="1"/>
        </p:nvSpPr>
        <p:spPr>
          <a:xfrm>
            <a:off x="1579779" y="6383437"/>
            <a:ext cx="6402387" cy="230832"/>
          </a:xfrm>
          <a:prstGeom prst="rect">
            <a:avLst/>
          </a:prstGeom>
          <a:noFill/>
        </p:spPr>
        <p:txBody>
          <a:bodyPr wrap="square" rtlCol="0">
            <a:spAutoFit/>
          </a:bodyPr>
          <a:lstStyle/>
          <a:p>
            <a:pPr algn="r"/>
            <a:r>
              <a:rPr lang="en-US" sz="900" b="0" i="0" dirty="0">
                <a:solidFill>
                  <a:schemeClr val="tx1">
                    <a:lumMod val="50000"/>
                    <a:lumOff val="50000"/>
                  </a:schemeClr>
                </a:solidFill>
                <a:effectLst/>
                <a:latin typeface="Arial Regular" charset="0"/>
                <a:ea typeface="Arial Regular" charset="0"/>
                <a:cs typeface="Arial Regular" charset="0"/>
              </a:rPr>
              <a:t>COPYRIGHT ©2020 THE RIPPEL FOUNDATION. </a:t>
            </a:r>
          </a:p>
        </p:txBody>
      </p:sp>
      <p:sp>
        <p:nvSpPr>
          <p:cNvPr id="22" name="Text Placeholder 21">
            <a:extLst>
              <a:ext uri="{FF2B5EF4-FFF2-40B4-BE49-F238E27FC236}">
                <a16:creationId xmlns="" xmlns:a16="http://schemas.microsoft.com/office/drawing/2014/main" id="{346F0FD9-DFF9-4C4F-AB1C-E939BB907D74}"/>
              </a:ext>
            </a:extLst>
          </p:cNvPr>
          <p:cNvSpPr>
            <a:spLocks noGrp="1"/>
          </p:cNvSpPr>
          <p:nvPr>
            <p:ph type="body" sz="quarter" idx="13" hasCustomPrompt="1"/>
          </p:nvPr>
        </p:nvSpPr>
        <p:spPr>
          <a:xfrm>
            <a:off x="1499393" y="3420593"/>
            <a:ext cx="6402387" cy="1210193"/>
          </a:xfrm>
          <a:prstGeom prst="rect">
            <a:avLst/>
          </a:prstGeom>
        </p:spPr>
        <p:txBody>
          <a:bodyPr lIns="0"/>
          <a:lstStyle>
            <a:lvl1pPr marL="0" marR="0" indent="0" algn="r" defTabSz="914400" rtl="0" eaLnBrk="1" fontAlgn="auto" latinLnBrk="0" hangingPunct="1">
              <a:lnSpc>
                <a:spcPts val="2800"/>
              </a:lnSpc>
              <a:spcBef>
                <a:spcPts val="0"/>
              </a:spcBef>
              <a:spcAft>
                <a:spcPts val="0"/>
              </a:spcAft>
              <a:buClrTx/>
              <a:buSzTx/>
              <a:buFont typeface="Arial" panose="020B0604020202020204" pitchFamily="34" charset="0"/>
              <a:buNone/>
              <a:tabLst/>
              <a:defRPr sz="2000" b="0" i="0">
                <a:solidFill>
                  <a:schemeClr val="tx1">
                    <a:lumMod val="50000"/>
                    <a:lumOff val="50000"/>
                  </a:schemeClr>
                </a:solidFill>
                <a:latin typeface="Arial Regular" charset="0"/>
                <a:ea typeface="Arial Regular" charset="0"/>
                <a:cs typeface="Arial Regular" charset="0"/>
              </a:defRPr>
            </a:lvl1pPr>
          </a:lstStyle>
          <a:p>
            <a:pPr lvl="0"/>
            <a:r>
              <a:rPr lang="en-US" dirty="0"/>
              <a:t>Full Name  |  Designation</a:t>
            </a:r>
          </a:p>
          <a:p>
            <a:pPr lvl="0"/>
            <a:r>
              <a:rPr lang="en-US" dirty="0"/>
              <a:t>Your Position</a:t>
            </a:r>
          </a:p>
          <a:p>
            <a:pPr lvl="0"/>
            <a:r>
              <a:rPr lang="en-US" dirty="0" err="1"/>
              <a:t>youremail@ripplefoundation.org</a:t>
            </a:r>
            <a:endParaRPr lang="en-US" dirty="0"/>
          </a:p>
        </p:txBody>
      </p:sp>
      <p:sp>
        <p:nvSpPr>
          <p:cNvPr id="25" name="Text Placeholder 21">
            <a:extLst>
              <a:ext uri="{FF2B5EF4-FFF2-40B4-BE49-F238E27FC236}">
                <a16:creationId xmlns="" xmlns:a16="http://schemas.microsoft.com/office/drawing/2014/main" id="{8FB437D3-6D3C-AC4A-9D74-993C53C10F47}"/>
              </a:ext>
            </a:extLst>
          </p:cNvPr>
          <p:cNvSpPr>
            <a:spLocks noGrp="1"/>
          </p:cNvSpPr>
          <p:nvPr>
            <p:ph type="body" sz="quarter" idx="14" hasCustomPrompt="1"/>
          </p:nvPr>
        </p:nvSpPr>
        <p:spPr>
          <a:xfrm>
            <a:off x="1499393" y="4635567"/>
            <a:ext cx="5954391" cy="512853"/>
          </a:xfrm>
          <a:prstGeom prst="rect">
            <a:avLst/>
          </a:prstGeom>
        </p:spPr>
        <p:txBody>
          <a:bodyPr lIns="0"/>
          <a:lstStyle>
            <a:lvl1pPr marL="0" marR="0" indent="0" algn="r" defTabSz="914400" rtl="0" eaLnBrk="1" fontAlgn="auto" latinLnBrk="0" hangingPunct="1">
              <a:lnSpc>
                <a:spcPts val="2800"/>
              </a:lnSpc>
              <a:spcBef>
                <a:spcPts val="0"/>
              </a:spcBef>
              <a:spcAft>
                <a:spcPts val="0"/>
              </a:spcAft>
              <a:buClrTx/>
              <a:buSzTx/>
              <a:buFont typeface="Arial" panose="020B0604020202020204" pitchFamily="34" charset="0"/>
              <a:buNone/>
              <a:tabLst/>
              <a:defRPr sz="2000" b="1" i="0">
                <a:solidFill>
                  <a:schemeClr val="tx1">
                    <a:lumMod val="50000"/>
                    <a:lumOff val="50000"/>
                  </a:schemeClr>
                </a:solidFill>
                <a:latin typeface="Arial Bold" charset="0"/>
                <a:ea typeface="Arial Bold" charset="0"/>
                <a:cs typeface="Arial Bold" charset="0"/>
              </a:defRPr>
            </a:lvl1pPr>
          </a:lstStyle>
          <a:p>
            <a:pPr lvl="0"/>
            <a:r>
              <a:rPr lang="en-US" dirty="0"/>
              <a:t>@</a:t>
            </a:r>
            <a:r>
              <a:rPr lang="en-US" dirty="0" err="1"/>
              <a:t>yourtwitterhandle</a:t>
            </a:r>
            <a:endParaRPr lang="en-US" dirty="0"/>
          </a:p>
        </p:txBody>
      </p:sp>
      <p:cxnSp>
        <p:nvCxnSpPr>
          <p:cNvPr id="27" name="Straight Connector 26">
            <a:extLst>
              <a:ext uri="{FF2B5EF4-FFF2-40B4-BE49-F238E27FC236}">
                <a16:creationId xmlns="" xmlns:a16="http://schemas.microsoft.com/office/drawing/2014/main" id="{95A8D09A-D4CA-D74E-9164-A7ED4EC5E27F}"/>
              </a:ext>
            </a:extLst>
          </p:cNvPr>
          <p:cNvCxnSpPr/>
          <p:nvPr userDrawn="1"/>
        </p:nvCxnSpPr>
        <p:spPr>
          <a:xfrm>
            <a:off x="4650033" y="5188423"/>
            <a:ext cx="3251747" cy="0"/>
          </a:xfrm>
          <a:prstGeom prst="line">
            <a:avLst/>
          </a:prstGeom>
          <a:ln w="25400">
            <a:solidFill>
              <a:srgbClr val="A4CF62"/>
            </a:solidFill>
          </a:ln>
        </p:spPr>
        <p:style>
          <a:lnRef idx="1">
            <a:schemeClr val="accent1"/>
          </a:lnRef>
          <a:fillRef idx="0">
            <a:schemeClr val="accent1"/>
          </a:fillRef>
          <a:effectRef idx="0">
            <a:schemeClr val="accent1"/>
          </a:effectRef>
          <a:fontRef idx="minor">
            <a:schemeClr val="tx1"/>
          </a:fontRef>
        </p:style>
      </p:cxnSp>
      <p:pic>
        <p:nvPicPr>
          <p:cNvPr id="28" name="Picture 27">
            <a:extLst>
              <a:ext uri="{FF2B5EF4-FFF2-40B4-BE49-F238E27FC236}">
                <a16:creationId xmlns="" xmlns:a16="http://schemas.microsoft.com/office/drawing/2014/main" id="{50346C48-ED8E-6344-9057-8AC434B49D2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74566" y="4695535"/>
            <a:ext cx="325994" cy="325994"/>
          </a:xfrm>
          <a:prstGeom prst="rect">
            <a:avLst/>
          </a:prstGeom>
        </p:spPr>
      </p:pic>
      <p:sp>
        <p:nvSpPr>
          <p:cNvPr id="29" name="Text Placeholder 21">
            <a:extLst>
              <a:ext uri="{FF2B5EF4-FFF2-40B4-BE49-F238E27FC236}">
                <a16:creationId xmlns="" xmlns:a16="http://schemas.microsoft.com/office/drawing/2014/main" id="{50D275F7-B680-1647-8489-175BEC2009AE}"/>
              </a:ext>
            </a:extLst>
          </p:cNvPr>
          <p:cNvSpPr>
            <a:spLocks noGrp="1"/>
          </p:cNvSpPr>
          <p:nvPr>
            <p:ph type="body" sz="quarter" idx="15" hasCustomPrompt="1"/>
          </p:nvPr>
        </p:nvSpPr>
        <p:spPr>
          <a:xfrm>
            <a:off x="2446287" y="5283505"/>
            <a:ext cx="5455494" cy="454719"/>
          </a:xfrm>
          <a:prstGeom prst="rect">
            <a:avLst/>
          </a:prstGeom>
        </p:spPr>
        <p:txBody>
          <a:bodyPr lIns="0"/>
          <a:lstStyle>
            <a:lvl1pPr marL="0" marR="0" indent="0" algn="r" defTabSz="914400" rtl="0" eaLnBrk="1" fontAlgn="auto" latinLnBrk="0" hangingPunct="1">
              <a:lnSpc>
                <a:spcPts val="2800"/>
              </a:lnSpc>
              <a:spcBef>
                <a:spcPts val="0"/>
              </a:spcBef>
              <a:spcAft>
                <a:spcPts val="0"/>
              </a:spcAft>
              <a:buClrTx/>
              <a:buSzTx/>
              <a:buFont typeface="Arial" panose="020B0604020202020204" pitchFamily="34" charset="0"/>
              <a:buNone/>
              <a:tabLst/>
              <a:defRPr sz="2000" b="1" i="0">
                <a:solidFill>
                  <a:schemeClr val="tx1">
                    <a:lumMod val="50000"/>
                    <a:lumOff val="50000"/>
                  </a:schemeClr>
                </a:solidFill>
                <a:latin typeface="Arial Bold" charset="0"/>
                <a:ea typeface="Arial Bold" charset="0"/>
                <a:cs typeface="Arial Bold" charset="0"/>
              </a:defRPr>
            </a:lvl1pPr>
          </a:lstStyle>
          <a:p>
            <a:pPr lvl="0"/>
            <a:r>
              <a:rPr lang="en-US" dirty="0" err="1"/>
              <a:t>info@foresightforhealth.org</a:t>
            </a:r>
            <a:endParaRPr lang="en-US" dirty="0"/>
          </a:p>
        </p:txBody>
      </p:sp>
      <p:sp>
        <p:nvSpPr>
          <p:cNvPr id="43" name="Text Placeholder 21">
            <a:extLst>
              <a:ext uri="{FF2B5EF4-FFF2-40B4-BE49-F238E27FC236}">
                <a16:creationId xmlns="" xmlns:a16="http://schemas.microsoft.com/office/drawing/2014/main" id="{A83DB671-FAC4-E742-8A81-5197C3C1437B}"/>
              </a:ext>
            </a:extLst>
          </p:cNvPr>
          <p:cNvSpPr>
            <a:spLocks noGrp="1"/>
          </p:cNvSpPr>
          <p:nvPr>
            <p:ph type="body" sz="quarter" idx="17" hasCustomPrompt="1"/>
          </p:nvPr>
        </p:nvSpPr>
        <p:spPr>
          <a:xfrm>
            <a:off x="3814350" y="5801139"/>
            <a:ext cx="2992853" cy="512853"/>
          </a:xfrm>
          <a:prstGeom prst="rect">
            <a:avLst/>
          </a:prstGeom>
        </p:spPr>
        <p:txBody>
          <a:bodyPr lIns="0"/>
          <a:lstStyle>
            <a:lvl1pPr marL="0" marR="0" indent="0" algn="r" defTabSz="914400" rtl="0" eaLnBrk="1" fontAlgn="auto" latinLnBrk="0" hangingPunct="1">
              <a:lnSpc>
                <a:spcPts val="2800"/>
              </a:lnSpc>
              <a:spcBef>
                <a:spcPts val="0"/>
              </a:spcBef>
              <a:spcAft>
                <a:spcPts val="0"/>
              </a:spcAft>
              <a:buClrTx/>
              <a:buSzTx/>
              <a:buFont typeface="Arial" panose="020B0604020202020204" pitchFamily="34" charset="0"/>
              <a:buNone/>
              <a:tabLst/>
              <a:defRPr sz="2000" b="1" i="0">
                <a:solidFill>
                  <a:schemeClr val="tx1">
                    <a:lumMod val="50000"/>
                    <a:lumOff val="50000"/>
                  </a:schemeClr>
                </a:solidFill>
                <a:latin typeface="Arial Bold" charset="0"/>
                <a:ea typeface="Arial Bold" charset="0"/>
                <a:cs typeface="Arial Bold" charset="0"/>
              </a:defRPr>
            </a:lvl1pPr>
          </a:lstStyle>
          <a:p>
            <a:pPr lvl="0"/>
            <a:r>
              <a:rPr lang="en-US" dirty="0" err="1"/>
              <a:t>ForesightForHealth.org</a:t>
            </a:r>
            <a:endParaRPr lang="en-US" dirty="0"/>
          </a:p>
        </p:txBody>
      </p:sp>
      <p:sp>
        <p:nvSpPr>
          <p:cNvPr id="44" name="Rectangle 43">
            <a:extLst>
              <a:ext uri="{FF2B5EF4-FFF2-40B4-BE49-F238E27FC236}">
                <a16:creationId xmlns="" xmlns:a16="http://schemas.microsoft.com/office/drawing/2014/main" id="{BD5645F5-3215-F44E-B894-DB6D77D405C3}"/>
              </a:ext>
            </a:extLst>
          </p:cNvPr>
          <p:cNvSpPr/>
          <p:nvPr userDrawn="1"/>
        </p:nvSpPr>
        <p:spPr>
          <a:xfrm rot="16200000">
            <a:off x="6896283" y="4737081"/>
            <a:ext cx="3116210" cy="4832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itle 1">
            <a:extLst>
              <a:ext uri="{FF2B5EF4-FFF2-40B4-BE49-F238E27FC236}">
                <a16:creationId xmlns="" xmlns:a16="http://schemas.microsoft.com/office/drawing/2014/main" id="{37AC5904-F749-6840-BC6E-48337E4890C6}"/>
              </a:ext>
            </a:extLst>
          </p:cNvPr>
          <p:cNvSpPr>
            <a:spLocks noGrp="1"/>
          </p:cNvSpPr>
          <p:nvPr>
            <p:ph type="ctrTitle" hasCustomPrompt="1"/>
          </p:nvPr>
        </p:nvSpPr>
        <p:spPr>
          <a:xfrm rot="16200000">
            <a:off x="6821803" y="4662601"/>
            <a:ext cx="3103397" cy="645007"/>
          </a:xfrm>
          <a:prstGeom prst="rect">
            <a:avLst/>
          </a:prstGeom>
        </p:spPr>
        <p:txBody>
          <a:bodyPr lIns="0" anchor="b"/>
          <a:lstStyle>
            <a:lvl1pPr algn="r">
              <a:lnSpc>
                <a:spcPct val="100000"/>
              </a:lnSpc>
              <a:defRPr sz="2800" b="1" i="0" baseline="0">
                <a:solidFill>
                  <a:schemeClr val="bg1"/>
                </a:solidFill>
                <a:latin typeface="Arial Bold" charset="0"/>
                <a:ea typeface="Arial Bold" charset="0"/>
                <a:cs typeface="Arial Bold" charset="0"/>
              </a:defRPr>
            </a:lvl1pPr>
          </a:lstStyle>
          <a:p>
            <a:r>
              <a:rPr lang="en-US" dirty="0"/>
              <a:t>Get Connected</a:t>
            </a:r>
          </a:p>
        </p:txBody>
      </p:sp>
      <p:sp>
        <p:nvSpPr>
          <p:cNvPr id="46" name="Rectangle 45">
            <a:extLst>
              <a:ext uri="{FF2B5EF4-FFF2-40B4-BE49-F238E27FC236}">
                <a16:creationId xmlns="" xmlns:a16="http://schemas.microsoft.com/office/drawing/2014/main" id="{2571E597-D212-AA44-87BE-5E7670002483}"/>
              </a:ext>
            </a:extLst>
          </p:cNvPr>
          <p:cNvSpPr/>
          <p:nvPr userDrawn="1"/>
        </p:nvSpPr>
        <p:spPr>
          <a:xfrm>
            <a:off x="0" y="0"/>
            <a:ext cx="9144000" cy="1361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A4CF62"/>
              </a:solidFill>
              <a:latin typeface="Arial Regular" charset="0"/>
            </a:endParaRPr>
          </a:p>
        </p:txBody>
      </p:sp>
      <p:sp>
        <p:nvSpPr>
          <p:cNvPr id="47" name="Rectangle 46">
            <a:extLst>
              <a:ext uri="{FF2B5EF4-FFF2-40B4-BE49-F238E27FC236}">
                <a16:creationId xmlns="" xmlns:a16="http://schemas.microsoft.com/office/drawing/2014/main" id="{25EB49F3-DA16-FD44-911B-3AA660A9021C}"/>
              </a:ext>
            </a:extLst>
          </p:cNvPr>
          <p:cNvSpPr/>
          <p:nvPr userDrawn="1"/>
        </p:nvSpPr>
        <p:spPr>
          <a:xfrm>
            <a:off x="0" y="6721434"/>
            <a:ext cx="9144000" cy="1361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A4CF62"/>
              </a:solidFill>
              <a:latin typeface="Arial Regular" charset="0"/>
            </a:endParaRPr>
          </a:p>
        </p:txBody>
      </p:sp>
      <p:pic>
        <p:nvPicPr>
          <p:cNvPr id="4" name="Picture 3" descr="A close up of a sign&#10;&#10;Description automatically generated">
            <a:extLst>
              <a:ext uri="{FF2B5EF4-FFF2-40B4-BE49-F238E27FC236}">
                <a16:creationId xmlns="" xmlns:a16="http://schemas.microsoft.com/office/drawing/2014/main" id="{EA96FE54-AAB0-7242-978E-0C07014B9963}"/>
              </a:ext>
            </a:extLst>
          </p:cNvPr>
          <p:cNvPicPr>
            <a:picLocks noChangeAspect="1"/>
          </p:cNvPicPr>
          <p:nvPr userDrawn="1"/>
        </p:nvPicPr>
        <p:blipFill>
          <a:blip r:embed="rId4"/>
          <a:stretch>
            <a:fillRect/>
          </a:stretch>
        </p:blipFill>
        <p:spPr>
          <a:xfrm>
            <a:off x="159076" y="5792899"/>
            <a:ext cx="2177723" cy="713838"/>
          </a:xfrm>
          <a:prstGeom prst="rect">
            <a:avLst/>
          </a:prstGeom>
        </p:spPr>
      </p:pic>
      <p:grpSp>
        <p:nvGrpSpPr>
          <p:cNvPr id="18" name="Group 17">
            <a:extLst>
              <a:ext uri="{FF2B5EF4-FFF2-40B4-BE49-F238E27FC236}">
                <a16:creationId xmlns="" xmlns:a16="http://schemas.microsoft.com/office/drawing/2014/main" id="{28644D05-67A4-9946-BFCB-59B243960349}"/>
              </a:ext>
            </a:extLst>
          </p:cNvPr>
          <p:cNvGrpSpPr/>
          <p:nvPr userDrawn="1"/>
        </p:nvGrpSpPr>
        <p:grpSpPr>
          <a:xfrm>
            <a:off x="6918533" y="5841143"/>
            <a:ext cx="882027" cy="409934"/>
            <a:chOff x="2558293" y="5360101"/>
            <a:chExt cx="701418" cy="325994"/>
          </a:xfrm>
        </p:grpSpPr>
        <p:pic>
          <p:nvPicPr>
            <p:cNvPr id="19" name="Picture 18">
              <a:extLst>
                <a:ext uri="{FF2B5EF4-FFF2-40B4-BE49-F238E27FC236}">
                  <a16:creationId xmlns="" xmlns:a16="http://schemas.microsoft.com/office/drawing/2014/main" id="{3BEFF813-2542-444A-8A9E-7B48BE489AE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58293" y="5360101"/>
              <a:ext cx="325994" cy="325994"/>
            </a:xfrm>
            <a:prstGeom prst="rect">
              <a:avLst/>
            </a:prstGeom>
          </p:spPr>
        </p:pic>
        <p:pic>
          <p:nvPicPr>
            <p:cNvPr id="23" name="Picture 22">
              <a:extLst>
                <a:ext uri="{FF2B5EF4-FFF2-40B4-BE49-F238E27FC236}">
                  <a16:creationId xmlns="" xmlns:a16="http://schemas.microsoft.com/office/drawing/2014/main" id="{D40F7A90-24A5-A94B-8F30-4A41673207C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933717" y="5360101"/>
              <a:ext cx="325994" cy="325994"/>
            </a:xfrm>
            <a:prstGeom prst="rect">
              <a:avLst/>
            </a:prstGeom>
          </p:spPr>
        </p:pic>
      </p:gr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Get Connected Personal w Twitter">
    <p:spTree>
      <p:nvGrpSpPr>
        <p:cNvPr id="1" name=""/>
        <p:cNvGrpSpPr/>
        <p:nvPr/>
      </p:nvGrpSpPr>
      <p:grpSpPr>
        <a:xfrm>
          <a:off x="0" y="0"/>
          <a:ext cx="0" cy="0"/>
          <a:chOff x="0" y="0"/>
          <a:chExt cx="0" cy="0"/>
        </a:xfrm>
      </p:grpSpPr>
      <p:pic>
        <p:nvPicPr>
          <p:cNvPr id="20" name="Picture 19">
            <a:extLst>
              <a:ext uri="{FF2B5EF4-FFF2-40B4-BE49-F238E27FC236}">
                <a16:creationId xmlns="" xmlns:a16="http://schemas.microsoft.com/office/drawing/2014/main" id="{4A71F074-E69B-1048-A70C-C0D30E5CB551}"/>
              </a:ext>
            </a:extLst>
          </p:cNvPr>
          <p:cNvPicPr>
            <a:picLocks noChangeAspect="1"/>
          </p:cNvPicPr>
          <p:nvPr userDrawn="1"/>
        </p:nvPicPr>
        <p:blipFill>
          <a:blip r:embed="rId2"/>
          <a:stretch>
            <a:fillRect/>
          </a:stretch>
        </p:blipFill>
        <p:spPr>
          <a:xfrm>
            <a:off x="0" y="4405"/>
            <a:ext cx="9144000" cy="6858000"/>
          </a:xfrm>
          <a:prstGeom prst="rect">
            <a:avLst/>
          </a:prstGeom>
        </p:spPr>
      </p:pic>
      <p:sp>
        <p:nvSpPr>
          <p:cNvPr id="22" name="Text Placeholder 21">
            <a:extLst>
              <a:ext uri="{FF2B5EF4-FFF2-40B4-BE49-F238E27FC236}">
                <a16:creationId xmlns="" xmlns:a16="http://schemas.microsoft.com/office/drawing/2014/main" id="{346F0FD9-DFF9-4C4F-AB1C-E939BB907D74}"/>
              </a:ext>
            </a:extLst>
          </p:cNvPr>
          <p:cNvSpPr>
            <a:spLocks noGrp="1"/>
          </p:cNvSpPr>
          <p:nvPr>
            <p:ph type="body" sz="quarter" idx="13" hasCustomPrompt="1"/>
          </p:nvPr>
        </p:nvSpPr>
        <p:spPr>
          <a:xfrm>
            <a:off x="1499393" y="3420593"/>
            <a:ext cx="6402387" cy="1210193"/>
          </a:xfrm>
          <a:prstGeom prst="rect">
            <a:avLst/>
          </a:prstGeom>
        </p:spPr>
        <p:txBody>
          <a:bodyPr lIns="0"/>
          <a:lstStyle>
            <a:lvl1pPr marL="0" marR="0" indent="0" algn="r" defTabSz="914400" rtl="0" eaLnBrk="1" fontAlgn="auto" latinLnBrk="0" hangingPunct="1">
              <a:lnSpc>
                <a:spcPts val="2800"/>
              </a:lnSpc>
              <a:spcBef>
                <a:spcPts val="0"/>
              </a:spcBef>
              <a:spcAft>
                <a:spcPts val="0"/>
              </a:spcAft>
              <a:buClrTx/>
              <a:buSzTx/>
              <a:buFont typeface="Arial" panose="020B0604020202020204" pitchFamily="34" charset="0"/>
              <a:buNone/>
              <a:tabLst/>
              <a:defRPr sz="2000" b="0" i="0">
                <a:solidFill>
                  <a:schemeClr val="tx1">
                    <a:lumMod val="50000"/>
                    <a:lumOff val="50000"/>
                  </a:schemeClr>
                </a:solidFill>
                <a:latin typeface="Arial Regular" charset="0"/>
                <a:ea typeface="Arial Regular" charset="0"/>
                <a:cs typeface="Arial Regular" charset="0"/>
              </a:defRPr>
            </a:lvl1pPr>
          </a:lstStyle>
          <a:p>
            <a:pPr lvl="0"/>
            <a:r>
              <a:rPr lang="en-US" dirty="0"/>
              <a:t>Full Name  |  Designation</a:t>
            </a:r>
          </a:p>
          <a:p>
            <a:pPr lvl="0"/>
            <a:r>
              <a:rPr lang="en-US" dirty="0"/>
              <a:t>Your Position</a:t>
            </a:r>
          </a:p>
          <a:p>
            <a:pPr lvl="0"/>
            <a:r>
              <a:rPr lang="en-US" dirty="0" err="1"/>
              <a:t>youremail@ripplefoundation.org</a:t>
            </a:r>
            <a:endParaRPr lang="en-US" dirty="0"/>
          </a:p>
        </p:txBody>
      </p:sp>
      <p:sp>
        <p:nvSpPr>
          <p:cNvPr id="25" name="Text Placeholder 21">
            <a:extLst>
              <a:ext uri="{FF2B5EF4-FFF2-40B4-BE49-F238E27FC236}">
                <a16:creationId xmlns="" xmlns:a16="http://schemas.microsoft.com/office/drawing/2014/main" id="{8FB437D3-6D3C-AC4A-9D74-993C53C10F47}"/>
              </a:ext>
            </a:extLst>
          </p:cNvPr>
          <p:cNvSpPr>
            <a:spLocks noGrp="1"/>
          </p:cNvSpPr>
          <p:nvPr>
            <p:ph type="body" sz="quarter" idx="14" hasCustomPrompt="1"/>
          </p:nvPr>
        </p:nvSpPr>
        <p:spPr>
          <a:xfrm>
            <a:off x="1499393" y="4635567"/>
            <a:ext cx="5954391" cy="512853"/>
          </a:xfrm>
          <a:prstGeom prst="rect">
            <a:avLst/>
          </a:prstGeom>
        </p:spPr>
        <p:txBody>
          <a:bodyPr lIns="0"/>
          <a:lstStyle>
            <a:lvl1pPr marL="0" marR="0" indent="0" algn="r" defTabSz="914400" rtl="0" eaLnBrk="1" fontAlgn="auto" latinLnBrk="0" hangingPunct="1">
              <a:lnSpc>
                <a:spcPts val="2800"/>
              </a:lnSpc>
              <a:spcBef>
                <a:spcPts val="0"/>
              </a:spcBef>
              <a:spcAft>
                <a:spcPts val="0"/>
              </a:spcAft>
              <a:buClrTx/>
              <a:buSzTx/>
              <a:buFont typeface="Arial" panose="020B0604020202020204" pitchFamily="34" charset="0"/>
              <a:buNone/>
              <a:tabLst/>
              <a:defRPr sz="2000" b="1" i="0">
                <a:solidFill>
                  <a:schemeClr val="tx1">
                    <a:lumMod val="50000"/>
                    <a:lumOff val="50000"/>
                  </a:schemeClr>
                </a:solidFill>
                <a:latin typeface="Arial Bold" charset="0"/>
                <a:ea typeface="Arial Bold" charset="0"/>
                <a:cs typeface="Arial Bold" charset="0"/>
              </a:defRPr>
            </a:lvl1pPr>
          </a:lstStyle>
          <a:p>
            <a:pPr lvl="0"/>
            <a:r>
              <a:rPr lang="en-US" dirty="0"/>
              <a:t>@</a:t>
            </a:r>
            <a:r>
              <a:rPr lang="en-US" dirty="0" err="1"/>
              <a:t>yourtwitterhandle</a:t>
            </a:r>
            <a:endParaRPr lang="en-US" dirty="0"/>
          </a:p>
        </p:txBody>
      </p:sp>
      <p:cxnSp>
        <p:nvCxnSpPr>
          <p:cNvPr id="27" name="Straight Connector 26">
            <a:extLst>
              <a:ext uri="{FF2B5EF4-FFF2-40B4-BE49-F238E27FC236}">
                <a16:creationId xmlns="" xmlns:a16="http://schemas.microsoft.com/office/drawing/2014/main" id="{95A8D09A-D4CA-D74E-9164-A7ED4EC5E27F}"/>
              </a:ext>
            </a:extLst>
          </p:cNvPr>
          <p:cNvCxnSpPr/>
          <p:nvPr userDrawn="1"/>
        </p:nvCxnSpPr>
        <p:spPr>
          <a:xfrm>
            <a:off x="4650033" y="5188423"/>
            <a:ext cx="3251747" cy="0"/>
          </a:xfrm>
          <a:prstGeom prst="line">
            <a:avLst/>
          </a:prstGeom>
          <a:ln w="25400">
            <a:solidFill>
              <a:srgbClr val="A4CF62"/>
            </a:solidFill>
          </a:ln>
        </p:spPr>
        <p:style>
          <a:lnRef idx="1">
            <a:schemeClr val="accent1"/>
          </a:lnRef>
          <a:fillRef idx="0">
            <a:schemeClr val="accent1"/>
          </a:fillRef>
          <a:effectRef idx="0">
            <a:schemeClr val="accent1"/>
          </a:effectRef>
          <a:fontRef idx="minor">
            <a:schemeClr val="tx1"/>
          </a:fontRef>
        </p:style>
      </p:cxnSp>
      <p:pic>
        <p:nvPicPr>
          <p:cNvPr id="28" name="Picture 27">
            <a:extLst>
              <a:ext uri="{FF2B5EF4-FFF2-40B4-BE49-F238E27FC236}">
                <a16:creationId xmlns="" xmlns:a16="http://schemas.microsoft.com/office/drawing/2014/main" id="{50346C48-ED8E-6344-9057-8AC434B49D2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74566" y="4695535"/>
            <a:ext cx="325994" cy="325994"/>
          </a:xfrm>
          <a:prstGeom prst="rect">
            <a:avLst/>
          </a:prstGeom>
        </p:spPr>
      </p:pic>
      <p:sp>
        <p:nvSpPr>
          <p:cNvPr id="29" name="Text Placeholder 21">
            <a:extLst>
              <a:ext uri="{FF2B5EF4-FFF2-40B4-BE49-F238E27FC236}">
                <a16:creationId xmlns="" xmlns:a16="http://schemas.microsoft.com/office/drawing/2014/main" id="{50D275F7-B680-1647-8489-175BEC2009AE}"/>
              </a:ext>
            </a:extLst>
          </p:cNvPr>
          <p:cNvSpPr>
            <a:spLocks noGrp="1"/>
          </p:cNvSpPr>
          <p:nvPr>
            <p:ph type="body" sz="quarter" idx="15" hasCustomPrompt="1"/>
          </p:nvPr>
        </p:nvSpPr>
        <p:spPr>
          <a:xfrm>
            <a:off x="1347849" y="5283505"/>
            <a:ext cx="6553932" cy="454719"/>
          </a:xfrm>
          <a:prstGeom prst="rect">
            <a:avLst/>
          </a:prstGeom>
        </p:spPr>
        <p:txBody>
          <a:bodyPr lIns="0"/>
          <a:lstStyle>
            <a:lvl1pPr marL="0" marR="0" indent="0" algn="r" defTabSz="914400" rtl="0" eaLnBrk="1" fontAlgn="auto" latinLnBrk="0" hangingPunct="1">
              <a:lnSpc>
                <a:spcPts val="2800"/>
              </a:lnSpc>
              <a:spcBef>
                <a:spcPts val="0"/>
              </a:spcBef>
              <a:spcAft>
                <a:spcPts val="0"/>
              </a:spcAft>
              <a:buClrTx/>
              <a:buSzTx/>
              <a:buFont typeface="Arial" panose="020B0604020202020204" pitchFamily="34" charset="0"/>
              <a:buNone/>
              <a:tabLst/>
              <a:defRPr sz="2000" b="1" i="0">
                <a:solidFill>
                  <a:schemeClr val="tx1">
                    <a:lumMod val="50000"/>
                    <a:lumOff val="50000"/>
                  </a:schemeClr>
                </a:solidFill>
                <a:latin typeface="Arial Bold" charset="0"/>
                <a:ea typeface="Arial Bold" charset="0"/>
                <a:cs typeface="Arial Bold" charset="0"/>
              </a:defRPr>
            </a:lvl1pPr>
          </a:lstStyle>
          <a:p>
            <a:pPr lvl="0"/>
            <a:r>
              <a:rPr lang="en-US" dirty="0" err="1"/>
              <a:t>info@foresightforhealth.org</a:t>
            </a:r>
            <a:endParaRPr lang="en-US" dirty="0"/>
          </a:p>
        </p:txBody>
      </p:sp>
      <p:sp>
        <p:nvSpPr>
          <p:cNvPr id="46" name="Rectangle 45">
            <a:extLst>
              <a:ext uri="{FF2B5EF4-FFF2-40B4-BE49-F238E27FC236}">
                <a16:creationId xmlns="" xmlns:a16="http://schemas.microsoft.com/office/drawing/2014/main" id="{2571E597-D212-AA44-87BE-5E7670002483}"/>
              </a:ext>
            </a:extLst>
          </p:cNvPr>
          <p:cNvSpPr/>
          <p:nvPr userDrawn="1"/>
        </p:nvSpPr>
        <p:spPr>
          <a:xfrm>
            <a:off x="0" y="0"/>
            <a:ext cx="9144000" cy="1361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A4CF62"/>
              </a:solidFill>
              <a:latin typeface="Arial Regular" charset="0"/>
            </a:endParaRPr>
          </a:p>
        </p:txBody>
      </p:sp>
      <p:sp>
        <p:nvSpPr>
          <p:cNvPr id="47" name="Rectangle 46">
            <a:extLst>
              <a:ext uri="{FF2B5EF4-FFF2-40B4-BE49-F238E27FC236}">
                <a16:creationId xmlns="" xmlns:a16="http://schemas.microsoft.com/office/drawing/2014/main" id="{25EB49F3-DA16-FD44-911B-3AA660A9021C}"/>
              </a:ext>
            </a:extLst>
          </p:cNvPr>
          <p:cNvSpPr/>
          <p:nvPr userDrawn="1"/>
        </p:nvSpPr>
        <p:spPr>
          <a:xfrm>
            <a:off x="0" y="6721434"/>
            <a:ext cx="9144000" cy="1361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A4CF62"/>
              </a:solidFill>
              <a:latin typeface="Arial Regular" charset="0"/>
            </a:endParaRPr>
          </a:p>
        </p:txBody>
      </p:sp>
      <p:sp>
        <p:nvSpPr>
          <p:cNvPr id="18" name="TextBox 17">
            <a:extLst>
              <a:ext uri="{FF2B5EF4-FFF2-40B4-BE49-F238E27FC236}">
                <a16:creationId xmlns="" xmlns:a16="http://schemas.microsoft.com/office/drawing/2014/main" id="{16A190A8-F65E-F646-9FCD-2A2A3F9E5053}"/>
              </a:ext>
            </a:extLst>
          </p:cNvPr>
          <p:cNvSpPr txBox="1"/>
          <p:nvPr userDrawn="1"/>
        </p:nvSpPr>
        <p:spPr>
          <a:xfrm>
            <a:off x="1579779" y="6383437"/>
            <a:ext cx="6402387" cy="230832"/>
          </a:xfrm>
          <a:prstGeom prst="rect">
            <a:avLst/>
          </a:prstGeom>
          <a:noFill/>
        </p:spPr>
        <p:txBody>
          <a:bodyPr wrap="square" rtlCol="0">
            <a:spAutoFit/>
          </a:bodyPr>
          <a:lstStyle/>
          <a:p>
            <a:pPr algn="r"/>
            <a:r>
              <a:rPr lang="en-US" sz="900" b="0" i="0" dirty="0">
                <a:solidFill>
                  <a:schemeClr val="tx1">
                    <a:lumMod val="50000"/>
                    <a:lumOff val="50000"/>
                  </a:schemeClr>
                </a:solidFill>
                <a:effectLst/>
                <a:latin typeface="Arial Regular" charset="0"/>
                <a:ea typeface="Arial Regular" charset="0"/>
                <a:cs typeface="Arial Regular" charset="0"/>
              </a:rPr>
              <a:t>COPYRIGHT ©2020 THE RIPPEL FOUNDATION. </a:t>
            </a:r>
          </a:p>
        </p:txBody>
      </p:sp>
      <p:sp>
        <p:nvSpPr>
          <p:cNvPr id="19" name="Rectangle 18">
            <a:extLst>
              <a:ext uri="{FF2B5EF4-FFF2-40B4-BE49-F238E27FC236}">
                <a16:creationId xmlns="" xmlns:a16="http://schemas.microsoft.com/office/drawing/2014/main" id="{4FE3FFFA-D21F-7A4E-9570-9228BE0040B8}"/>
              </a:ext>
            </a:extLst>
          </p:cNvPr>
          <p:cNvSpPr/>
          <p:nvPr userDrawn="1"/>
        </p:nvSpPr>
        <p:spPr>
          <a:xfrm rot="16200000">
            <a:off x="6896283" y="4737081"/>
            <a:ext cx="3116210" cy="4832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1">
            <a:extLst>
              <a:ext uri="{FF2B5EF4-FFF2-40B4-BE49-F238E27FC236}">
                <a16:creationId xmlns="" xmlns:a16="http://schemas.microsoft.com/office/drawing/2014/main" id="{12A0888A-1A29-E74F-AD9B-5B2D26E5742F}"/>
              </a:ext>
            </a:extLst>
          </p:cNvPr>
          <p:cNvSpPr>
            <a:spLocks noGrp="1"/>
          </p:cNvSpPr>
          <p:nvPr>
            <p:ph type="ctrTitle" hasCustomPrompt="1"/>
          </p:nvPr>
        </p:nvSpPr>
        <p:spPr>
          <a:xfrm rot="16200000">
            <a:off x="6821803" y="4662601"/>
            <a:ext cx="3103397" cy="645007"/>
          </a:xfrm>
          <a:prstGeom prst="rect">
            <a:avLst/>
          </a:prstGeom>
        </p:spPr>
        <p:txBody>
          <a:bodyPr lIns="0" anchor="b"/>
          <a:lstStyle>
            <a:lvl1pPr algn="r">
              <a:lnSpc>
                <a:spcPct val="100000"/>
              </a:lnSpc>
              <a:defRPr sz="2800" b="1" i="0" baseline="0">
                <a:solidFill>
                  <a:schemeClr val="bg1"/>
                </a:solidFill>
                <a:latin typeface="Arial Bold" charset="0"/>
                <a:ea typeface="Arial Bold" charset="0"/>
                <a:cs typeface="Arial Bold" charset="0"/>
              </a:defRPr>
            </a:lvl1pPr>
          </a:lstStyle>
          <a:p>
            <a:r>
              <a:rPr lang="en-US" dirty="0"/>
              <a:t>Get Connected</a:t>
            </a:r>
          </a:p>
        </p:txBody>
      </p:sp>
      <p:sp>
        <p:nvSpPr>
          <p:cNvPr id="15" name="Text Placeholder 21">
            <a:extLst>
              <a:ext uri="{FF2B5EF4-FFF2-40B4-BE49-F238E27FC236}">
                <a16:creationId xmlns="" xmlns:a16="http://schemas.microsoft.com/office/drawing/2014/main" id="{FEE53CA4-2977-E94D-A562-917FD39C6AD3}"/>
              </a:ext>
            </a:extLst>
          </p:cNvPr>
          <p:cNvSpPr>
            <a:spLocks noGrp="1"/>
          </p:cNvSpPr>
          <p:nvPr>
            <p:ph type="body" sz="quarter" idx="17" hasCustomPrompt="1"/>
          </p:nvPr>
        </p:nvSpPr>
        <p:spPr>
          <a:xfrm>
            <a:off x="3814350" y="5801139"/>
            <a:ext cx="2992853" cy="512853"/>
          </a:xfrm>
          <a:prstGeom prst="rect">
            <a:avLst/>
          </a:prstGeom>
        </p:spPr>
        <p:txBody>
          <a:bodyPr lIns="0"/>
          <a:lstStyle>
            <a:lvl1pPr marL="0" marR="0" indent="0" algn="r" defTabSz="914400" rtl="0" eaLnBrk="1" fontAlgn="auto" latinLnBrk="0" hangingPunct="1">
              <a:lnSpc>
                <a:spcPts val="2800"/>
              </a:lnSpc>
              <a:spcBef>
                <a:spcPts val="0"/>
              </a:spcBef>
              <a:spcAft>
                <a:spcPts val="0"/>
              </a:spcAft>
              <a:buClrTx/>
              <a:buSzTx/>
              <a:buFont typeface="Arial" panose="020B0604020202020204" pitchFamily="34" charset="0"/>
              <a:buNone/>
              <a:tabLst/>
              <a:defRPr sz="2000" b="1" i="0">
                <a:solidFill>
                  <a:schemeClr val="tx1">
                    <a:lumMod val="50000"/>
                    <a:lumOff val="50000"/>
                  </a:schemeClr>
                </a:solidFill>
                <a:latin typeface="Arial Bold" charset="0"/>
                <a:ea typeface="Arial Bold" charset="0"/>
                <a:cs typeface="Arial Bold" charset="0"/>
              </a:defRPr>
            </a:lvl1pPr>
          </a:lstStyle>
          <a:p>
            <a:pPr lvl="0"/>
            <a:r>
              <a:rPr lang="en-US" dirty="0" err="1"/>
              <a:t>ForesightForHealth.org</a:t>
            </a:r>
            <a:endParaRPr lang="en-US" dirty="0"/>
          </a:p>
        </p:txBody>
      </p:sp>
      <p:grpSp>
        <p:nvGrpSpPr>
          <p:cNvPr id="16" name="Group 15">
            <a:extLst>
              <a:ext uri="{FF2B5EF4-FFF2-40B4-BE49-F238E27FC236}">
                <a16:creationId xmlns="" xmlns:a16="http://schemas.microsoft.com/office/drawing/2014/main" id="{1B84C701-159F-8E43-9E0A-17FC6AEF328A}"/>
              </a:ext>
            </a:extLst>
          </p:cNvPr>
          <p:cNvGrpSpPr/>
          <p:nvPr userDrawn="1"/>
        </p:nvGrpSpPr>
        <p:grpSpPr>
          <a:xfrm>
            <a:off x="6918533" y="5841143"/>
            <a:ext cx="882027" cy="409934"/>
            <a:chOff x="2558293" y="5360101"/>
            <a:chExt cx="701418" cy="325994"/>
          </a:xfrm>
        </p:grpSpPr>
        <p:pic>
          <p:nvPicPr>
            <p:cNvPr id="17" name="Picture 16">
              <a:extLst>
                <a:ext uri="{FF2B5EF4-FFF2-40B4-BE49-F238E27FC236}">
                  <a16:creationId xmlns="" xmlns:a16="http://schemas.microsoft.com/office/drawing/2014/main" id="{22A7B17F-4735-3E41-9B27-2C982C59F22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58293" y="5360101"/>
              <a:ext cx="325994" cy="325994"/>
            </a:xfrm>
            <a:prstGeom prst="rect">
              <a:avLst/>
            </a:prstGeom>
          </p:spPr>
        </p:pic>
        <p:pic>
          <p:nvPicPr>
            <p:cNvPr id="26" name="Picture 25">
              <a:extLst>
                <a:ext uri="{FF2B5EF4-FFF2-40B4-BE49-F238E27FC236}">
                  <a16:creationId xmlns="" xmlns:a16="http://schemas.microsoft.com/office/drawing/2014/main" id="{30AD7D27-84B2-A44F-9037-4D2081482D5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33717" y="5360101"/>
              <a:ext cx="325994" cy="325994"/>
            </a:xfrm>
            <a:prstGeom prst="rect">
              <a:avLst/>
            </a:prstGeom>
          </p:spPr>
        </p:pic>
      </p:grpSp>
    </p:spTree>
    <p:extLst>
      <p:ext uri="{BB962C8B-B14F-4D97-AF65-F5344CB8AC3E}">
        <p14:creationId xmlns:p14="http://schemas.microsoft.com/office/powerpoint/2010/main" val="10104099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et Connected General w Twitter">
    <p:spTree>
      <p:nvGrpSpPr>
        <p:cNvPr id="1" name=""/>
        <p:cNvGrpSpPr/>
        <p:nvPr/>
      </p:nvGrpSpPr>
      <p:grpSpPr>
        <a:xfrm>
          <a:off x="0" y="0"/>
          <a:ext cx="0" cy="0"/>
          <a:chOff x="0" y="0"/>
          <a:chExt cx="0" cy="0"/>
        </a:xfrm>
      </p:grpSpPr>
      <p:pic>
        <p:nvPicPr>
          <p:cNvPr id="14" name="Picture 13">
            <a:extLst>
              <a:ext uri="{FF2B5EF4-FFF2-40B4-BE49-F238E27FC236}">
                <a16:creationId xmlns="" xmlns:a16="http://schemas.microsoft.com/office/drawing/2014/main" id="{1FF0C123-6ACA-654E-8043-109BA03D11B7}"/>
              </a:ext>
            </a:extLst>
          </p:cNvPr>
          <p:cNvPicPr>
            <a:picLocks noChangeAspect="1"/>
          </p:cNvPicPr>
          <p:nvPr userDrawn="1"/>
        </p:nvPicPr>
        <p:blipFill>
          <a:blip r:embed="rId2"/>
          <a:stretch>
            <a:fillRect/>
          </a:stretch>
        </p:blipFill>
        <p:spPr>
          <a:xfrm>
            <a:off x="0" y="4405"/>
            <a:ext cx="9144000" cy="6858000"/>
          </a:xfrm>
          <a:prstGeom prst="rect">
            <a:avLst/>
          </a:prstGeom>
        </p:spPr>
      </p:pic>
      <p:sp>
        <p:nvSpPr>
          <p:cNvPr id="16" name="TextBox 15">
            <a:extLst>
              <a:ext uri="{FF2B5EF4-FFF2-40B4-BE49-F238E27FC236}">
                <a16:creationId xmlns="" xmlns:a16="http://schemas.microsoft.com/office/drawing/2014/main" id="{51D45C4F-20AA-B348-927A-A4089EBD8D3D}"/>
              </a:ext>
            </a:extLst>
          </p:cNvPr>
          <p:cNvSpPr txBox="1"/>
          <p:nvPr userDrawn="1"/>
        </p:nvSpPr>
        <p:spPr>
          <a:xfrm>
            <a:off x="1579779" y="6389375"/>
            <a:ext cx="6402387" cy="230832"/>
          </a:xfrm>
          <a:prstGeom prst="rect">
            <a:avLst/>
          </a:prstGeom>
          <a:noFill/>
        </p:spPr>
        <p:txBody>
          <a:bodyPr wrap="square" rtlCol="0">
            <a:spAutoFit/>
          </a:bodyPr>
          <a:lstStyle/>
          <a:p>
            <a:pPr algn="r"/>
            <a:r>
              <a:rPr lang="en-US" sz="900" b="0" i="0" dirty="0">
                <a:solidFill>
                  <a:schemeClr val="tx1">
                    <a:lumMod val="50000"/>
                    <a:lumOff val="50000"/>
                  </a:schemeClr>
                </a:solidFill>
                <a:effectLst/>
                <a:latin typeface="Arial Regular" charset="0"/>
                <a:ea typeface="Arial Regular" charset="0"/>
                <a:cs typeface="Arial Regular" charset="0"/>
              </a:rPr>
              <a:t>COPYRIGHT ©2020 THE RIPPEL FOUNDATION. </a:t>
            </a:r>
          </a:p>
        </p:txBody>
      </p:sp>
      <p:sp>
        <p:nvSpPr>
          <p:cNvPr id="17" name="Text Placeholder 21">
            <a:extLst>
              <a:ext uri="{FF2B5EF4-FFF2-40B4-BE49-F238E27FC236}">
                <a16:creationId xmlns="" xmlns:a16="http://schemas.microsoft.com/office/drawing/2014/main" id="{AF9B740F-5F85-DA45-AA6E-BD4FE3CC47CA}"/>
              </a:ext>
            </a:extLst>
          </p:cNvPr>
          <p:cNvSpPr>
            <a:spLocks noGrp="1"/>
          </p:cNvSpPr>
          <p:nvPr>
            <p:ph type="body" sz="quarter" idx="15" hasCustomPrompt="1"/>
          </p:nvPr>
        </p:nvSpPr>
        <p:spPr>
          <a:xfrm>
            <a:off x="2446317" y="5283505"/>
            <a:ext cx="5455463" cy="454719"/>
          </a:xfrm>
          <a:prstGeom prst="rect">
            <a:avLst/>
          </a:prstGeom>
        </p:spPr>
        <p:txBody>
          <a:bodyPr lIns="0"/>
          <a:lstStyle>
            <a:lvl1pPr marL="0" marR="0" indent="0" algn="r" defTabSz="914400" rtl="0" eaLnBrk="1" fontAlgn="auto" latinLnBrk="0" hangingPunct="1">
              <a:lnSpc>
                <a:spcPts val="2800"/>
              </a:lnSpc>
              <a:spcBef>
                <a:spcPts val="0"/>
              </a:spcBef>
              <a:spcAft>
                <a:spcPts val="0"/>
              </a:spcAft>
              <a:buClrTx/>
              <a:buSzTx/>
              <a:buFont typeface="Arial" panose="020B0604020202020204" pitchFamily="34" charset="0"/>
              <a:buNone/>
              <a:tabLst/>
              <a:defRPr sz="2000" b="1" i="0">
                <a:solidFill>
                  <a:schemeClr val="tx1">
                    <a:lumMod val="50000"/>
                    <a:lumOff val="50000"/>
                  </a:schemeClr>
                </a:solidFill>
                <a:latin typeface="Arial Bold" charset="0"/>
                <a:ea typeface="Arial Bold" charset="0"/>
                <a:cs typeface="Arial Bold" charset="0"/>
              </a:defRPr>
            </a:lvl1pPr>
          </a:lstStyle>
          <a:p>
            <a:pPr lvl="0"/>
            <a:r>
              <a:rPr lang="en-US" dirty="0" err="1"/>
              <a:t>info@foresightforhealth.org</a:t>
            </a:r>
            <a:endParaRPr lang="en-US" dirty="0"/>
          </a:p>
        </p:txBody>
      </p:sp>
      <p:sp>
        <p:nvSpPr>
          <p:cNvPr id="28" name="Rectangle 27">
            <a:extLst>
              <a:ext uri="{FF2B5EF4-FFF2-40B4-BE49-F238E27FC236}">
                <a16:creationId xmlns="" xmlns:a16="http://schemas.microsoft.com/office/drawing/2014/main" id="{5B9C8965-B733-9C4E-A7D4-D87F307ABBD0}"/>
              </a:ext>
            </a:extLst>
          </p:cNvPr>
          <p:cNvSpPr/>
          <p:nvPr userDrawn="1"/>
        </p:nvSpPr>
        <p:spPr>
          <a:xfrm rot="16200000">
            <a:off x="7815583" y="5674756"/>
            <a:ext cx="1265737" cy="4832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 xmlns:a16="http://schemas.microsoft.com/office/drawing/2014/main" id="{9A217331-E516-F747-A8B5-01E5D4E88925}"/>
              </a:ext>
            </a:extLst>
          </p:cNvPr>
          <p:cNvSpPr/>
          <p:nvPr userDrawn="1"/>
        </p:nvSpPr>
        <p:spPr>
          <a:xfrm>
            <a:off x="0" y="0"/>
            <a:ext cx="9144000" cy="1361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A4CF62"/>
              </a:solidFill>
              <a:latin typeface="Arial Regular" charset="0"/>
            </a:endParaRPr>
          </a:p>
        </p:txBody>
      </p:sp>
      <p:sp>
        <p:nvSpPr>
          <p:cNvPr id="30" name="Rectangle 29">
            <a:extLst>
              <a:ext uri="{FF2B5EF4-FFF2-40B4-BE49-F238E27FC236}">
                <a16:creationId xmlns="" xmlns:a16="http://schemas.microsoft.com/office/drawing/2014/main" id="{B21CA64D-2F34-EA49-85FC-F575906E2FEF}"/>
              </a:ext>
            </a:extLst>
          </p:cNvPr>
          <p:cNvSpPr/>
          <p:nvPr userDrawn="1"/>
        </p:nvSpPr>
        <p:spPr>
          <a:xfrm>
            <a:off x="0" y="6721434"/>
            <a:ext cx="9144000" cy="1361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A4CF62"/>
              </a:solidFill>
              <a:latin typeface="Arial Regular" charset="0"/>
            </a:endParaRPr>
          </a:p>
        </p:txBody>
      </p:sp>
      <p:pic>
        <p:nvPicPr>
          <p:cNvPr id="11" name="Picture 10" descr="A close up of a sign&#10;&#10;Description automatically generated">
            <a:extLst>
              <a:ext uri="{FF2B5EF4-FFF2-40B4-BE49-F238E27FC236}">
                <a16:creationId xmlns="" xmlns:a16="http://schemas.microsoft.com/office/drawing/2014/main" id="{2FBA3F4F-6983-CD49-92DB-A7C25CC78061}"/>
              </a:ext>
            </a:extLst>
          </p:cNvPr>
          <p:cNvPicPr>
            <a:picLocks noChangeAspect="1"/>
          </p:cNvPicPr>
          <p:nvPr userDrawn="1"/>
        </p:nvPicPr>
        <p:blipFill>
          <a:blip r:embed="rId3"/>
          <a:stretch>
            <a:fillRect/>
          </a:stretch>
        </p:blipFill>
        <p:spPr>
          <a:xfrm>
            <a:off x="159076" y="5792899"/>
            <a:ext cx="2177723" cy="713838"/>
          </a:xfrm>
          <a:prstGeom prst="rect">
            <a:avLst/>
          </a:prstGeom>
        </p:spPr>
      </p:pic>
      <p:sp>
        <p:nvSpPr>
          <p:cNvPr id="13" name="Text Placeholder 21">
            <a:extLst>
              <a:ext uri="{FF2B5EF4-FFF2-40B4-BE49-F238E27FC236}">
                <a16:creationId xmlns="" xmlns:a16="http://schemas.microsoft.com/office/drawing/2014/main" id="{DDCBB046-202A-A646-85A0-E80934E680AF}"/>
              </a:ext>
            </a:extLst>
          </p:cNvPr>
          <p:cNvSpPr>
            <a:spLocks noGrp="1"/>
          </p:cNvSpPr>
          <p:nvPr>
            <p:ph type="body" sz="quarter" idx="17" hasCustomPrompt="1"/>
          </p:nvPr>
        </p:nvSpPr>
        <p:spPr>
          <a:xfrm>
            <a:off x="3814350" y="5801139"/>
            <a:ext cx="2992853" cy="512853"/>
          </a:xfrm>
          <a:prstGeom prst="rect">
            <a:avLst/>
          </a:prstGeom>
        </p:spPr>
        <p:txBody>
          <a:bodyPr lIns="0"/>
          <a:lstStyle>
            <a:lvl1pPr marL="0" marR="0" indent="0" algn="r" defTabSz="914400" rtl="0" eaLnBrk="1" fontAlgn="auto" latinLnBrk="0" hangingPunct="1">
              <a:lnSpc>
                <a:spcPts val="2800"/>
              </a:lnSpc>
              <a:spcBef>
                <a:spcPts val="0"/>
              </a:spcBef>
              <a:spcAft>
                <a:spcPts val="0"/>
              </a:spcAft>
              <a:buClrTx/>
              <a:buSzTx/>
              <a:buFont typeface="Arial" panose="020B0604020202020204" pitchFamily="34" charset="0"/>
              <a:buNone/>
              <a:tabLst/>
              <a:defRPr sz="2000" b="1" i="0">
                <a:solidFill>
                  <a:schemeClr val="tx1">
                    <a:lumMod val="50000"/>
                    <a:lumOff val="50000"/>
                  </a:schemeClr>
                </a:solidFill>
                <a:latin typeface="Arial Bold" charset="0"/>
                <a:ea typeface="Arial Bold" charset="0"/>
                <a:cs typeface="Arial Bold" charset="0"/>
              </a:defRPr>
            </a:lvl1pPr>
          </a:lstStyle>
          <a:p>
            <a:pPr lvl="0"/>
            <a:r>
              <a:rPr lang="en-US" dirty="0" err="1"/>
              <a:t>ForesightForHealth.org</a:t>
            </a:r>
            <a:endParaRPr lang="en-US" dirty="0"/>
          </a:p>
        </p:txBody>
      </p:sp>
      <p:grpSp>
        <p:nvGrpSpPr>
          <p:cNvPr id="18" name="Group 17">
            <a:extLst>
              <a:ext uri="{FF2B5EF4-FFF2-40B4-BE49-F238E27FC236}">
                <a16:creationId xmlns="" xmlns:a16="http://schemas.microsoft.com/office/drawing/2014/main" id="{F6B7EAA6-1ABF-0940-A00A-64871A9DD9F7}"/>
              </a:ext>
            </a:extLst>
          </p:cNvPr>
          <p:cNvGrpSpPr/>
          <p:nvPr userDrawn="1"/>
        </p:nvGrpSpPr>
        <p:grpSpPr>
          <a:xfrm>
            <a:off x="6918533" y="5841143"/>
            <a:ext cx="882027" cy="409934"/>
            <a:chOff x="2558293" y="5360101"/>
            <a:chExt cx="701418" cy="325994"/>
          </a:xfrm>
        </p:grpSpPr>
        <p:pic>
          <p:nvPicPr>
            <p:cNvPr id="19" name="Picture 18">
              <a:extLst>
                <a:ext uri="{FF2B5EF4-FFF2-40B4-BE49-F238E27FC236}">
                  <a16:creationId xmlns="" xmlns:a16="http://schemas.microsoft.com/office/drawing/2014/main" id="{3FDF6547-68E5-9E48-903A-EDFC378F7B2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558293" y="5360101"/>
              <a:ext cx="325994" cy="325994"/>
            </a:xfrm>
            <a:prstGeom prst="rect">
              <a:avLst/>
            </a:prstGeom>
          </p:spPr>
        </p:pic>
        <p:pic>
          <p:nvPicPr>
            <p:cNvPr id="20" name="Picture 19">
              <a:extLst>
                <a:ext uri="{FF2B5EF4-FFF2-40B4-BE49-F238E27FC236}">
                  <a16:creationId xmlns="" xmlns:a16="http://schemas.microsoft.com/office/drawing/2014/main" id="{85B8F4DE-38A6-7D4A-87A4-75E716E9158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933717" y="5360101"/>
              <a:ext cx="325994" cy="325994"/>
            </a:xfrm>
            <a:prstGeom prst="rect">
              <a:avLst/>
            </a:prstGeom>
          </p:spPr>
        </p:pic>
      </p:gr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Get Connected General w Twitter">
    <p:spTree>
      <p:nvGrpSpPr>
        <p:cNvPr id="1" name=""/>
        <p:cNvGrpSpPr/>
        <p:nvPr/>
      </p:nvGrpSpPr>
      <p:grpSpPr>
        <a:xfrm>
          <a:off x="0" y="0"/>
          <a:ext cx="0" cy="0"/>
          <a:chOff x="0" y="0"/>
          <a:chExt cx="0" cy="0"/>
        </a:xfrm>
      </p:grpSpPr>
      <p:pic>
        <p:nvPicPr>
          <p:cNvPr id="14" name="Picture 13">
            <a:extLst>
              <a:ext uri="{FF2B5EF4-FFF2-40B4-BE49-F238E27FC236}">
                <a16:creationId xmlns="" xmlns:a16="http://schemas.microsoft.com/office/drawing/2014/main" id="{1FF0C123-6ACA-654E-8043-109BA03D11B7}"/>
              </a:ext>
            </a:extLst>
          </p:cNvPr>
          <p:cNvPicPr>
            <a:picLocks noChangeAspect="1"/>
          </p:cNvPicPr>
          <p:nvPr userDrawn="1"/>
        </p:nvPicPr>
        <p:blipFill>
          <a:blip r:embed="rId2"/>
          <a:stretch>
            <a:fillRect/>
          </a:stretch>
        </p:blipFill>
        <p:spPr>
          <a:xfrm>
            <a:off x="0" y="4405"/>
            <a:ext cx="9144000" cy="6858000"/>
          </a:xfrm>
          <a:prstGeom prst="rect">
            <a:avLst/>
          </a:prstGeom>
        </p:spPr>
      </p:pic>
      <p:sp>
        <p:nvSpPr>
          <p:cNvPr id="16" name="TextBox 15">
            <a:extLst>
              <a:ext uri="{FF2B5EF4-FFF2-40B4-BE49-F238E27FC236}">
                <a16:creationId xmlns="" xmlns:a16="http://schemas.microsoft.com/office/drawing/2014/main" id="{51D45C4F-20AA-B348-927A-A4089EBD8D3D}"/>
              </a:ext>
            </a:extLst>
          </p:cNvPr>
          <p:cNvSpPr txBox="1"/>
          <p:nvPr userDrawn="1"/>
        </p:nvSpPr>
        <p:spPr>
          <a:xfrm>
            <a:off x="1579779" y="6389375"/>
            <a:ext cx="6402387" cy="230832"/>
          </a:xfrm>
          <a:prstGeom prst="rect">
            <a:avLst/>
          </a:prstGeom>
          <a:noFill/>
        </p:spPr>
        <p:txBody>
          <a:bodyPr wrap="square" rtlCol="0">
            <a:spAutoFit/>
          </a:bodyPr>
          <a:lstStyle/>
          <a:p>
            <a:pPr algn="r"/>
            <a:r>
              <a:rPr lang="en-US" sz="900" b="0" i="0" dirty="0">
                <a:solidFill>
                  <a:schemeClr val="tx1">
                    <a:lumMod val="50000"/>
                    <a:lumOff val="50000"/>
                  </a:schemeClr>
                </a:solidFill>
                <a:effectLst/>
                <a:latin typeface="Arial Regular" charset="0"/>
                <a:ea typeface="Arial Regular" charset="0"/>
                <a:cs typeface="Arial Regular" charset="0"/>
              </a:rPr>
              <a:t>COPYRIGHT ©2020 THE RIPPEL FOUNDATION. </a:t>
            </a:r>
          </a:p>
        </p:txBody>
      </p:sp>
      <p:sp>
        <p:nvSpPr>
          <p:cNvPr id="17" name="Text Placeholder 21">
            <a:extLst>
              <a:ext uri="{FF2B5EF4-FFF2-40B4-BE49-F238E27FC236}">
                <a16:creationId xmlns="" xmlns:a16="http://schemas.microsoft.com/office/drawing/2014/main" id="{AF9B740F-5F85-DA45-AA6E-BD4FE3CC47CA}"/>
              </a:ext>
            </a:extLst>
          </p:cNvPr>
          <p:cNvSpPr>
            <a:spLocks noGrp="1"/>
          </p:cNvSpPr>
          <p:nvPr>
            <p:ph type="body" sz="quarter" idx="15" hasCustomPrompt="1"/>
          </p:nvPr>
        </p:nvSpPr>
        <p:spPr>
          <a:xfrm>
            <a:off x="2386940" y="5283505"/>
            <a:ext cx="5514841" cy="454719"/>
          </a:xfrm>
          <a:prstGeom prst="rect">
            <a:avLst/>
          </a:prstGeom>
        </p:spPr>
        <p:txBody>
          <a:bodyPr lIns="0"/>
          <a:lstStyle>
            <a:lvl1pPr marL="0" marR="0" indent="0" algn="r" defTabSz="914400" rtl="0" eaLnBrk="1" fontAlgn="auto" latinLnBrk="0" hangingPunct="1">
              <a:lnSpc>
                <a:spcPts val="2800"/>
              </a:lnSpc>
              <a:spcBef>
                <a:spcPts val="0"/>
              </a:spcBef>
              <a:spcAft>
                <a:spcPts val="0"/>
              </a:spcAft>
              <a:buClrTx/>
              <a:buSzTx/>
              <a:buFont typeface="Arial" panose="020B0604020202020204" pitchFamily="34" charset="0"/>
              <a:buNone/>
              <a:tabLst/>
              <a:defRPr sz="2000" b="1" i="0">
                <a:solidFill>
                  <a:schemeClr val="tx1">
                    <a:lumMod val="50000"/>
                    <a:lumOff val="50000"/>
                  </a:schemeClr>
                </a:solidFill>
                <a:latin typeface="Arial Bold" charset="0"/>
                <a:ea typeface="Arial Bold" charset="0"/>
                <a:cs typeface="Arial Bold" charset="0"/>
              </a:defRPr>
            </a:lvl1pPr>
          </a:lstStyle>
          <a:p>
            <a:pPr lvl="0"/>
            <a:r>
              <a:rPr lang="en-US" dirty="0" err="1"/>
              <a:t>info@foresightforhealth.org</a:t>
            </a:r>
            <a:endParaRPr lang="en-US" dirty="0"/>
          </a:p>
        </p:txBody>
      </p:sp>
      <p:sp>
        <p:nvSpPr>
          <p:cNvPr id="29" name="Rectangle 28">
            <a:extLst>
              <a:ext uri="{FF2B5EF4-FFF2-40B4-BE49-F238E27FC236}">
                <a16:creationId xmlns="" xmlns:a16="http://schemas.microsoft.com/office/drawing/2014/main" id="{9A217331-E516-F747-A8B5-01E5D4E88925}"/>
              </a:ext>
            </a:extLst>
          </p:cNvPr>
          <p:cNvSpPr/>
          <p:nvPr userDrawn="1"/>
        </p:nvSpPr>
        <p:spPr>
          <a:xfrm>
            <a:off x="0" y="0"/>
            <a:ext cx="9144000" cy="1361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A4CF62"/>
              </a:solidFill>
              <a:latin typeface="Arial Regular" charset="0"/>
            </a:endParaRPr>
          </a:p>
        </p:txBody>
      </p:sp>
      <p:sp>
        <p:nvSpPr>
          <p:cNvPr id="30" name="Rectangle 29">
            <a:extLst>
              <a:ext uri="{FF2B5EF4-FFF2-40B4-BE49-F238E27FC236}">
                <a16:creationId xmlns="" xmlns:a16="http://schemas.microsoft.com/office/drawing/2014/main" id="{B21CA64D-2F34-EA49-85FC-F575906E2FEF}"/>
              </a:ext>
            </a:extLst>
          </p:cNvPr>
          <p:cNvSpPr/>
          <p:nvPr userDrawn="1"/>
        </p:nvSpPr>
        <p:spPr>
          <a:xfrm>
            <a:off x="0" y="6721434"/>
            <a:ext cx="9144000" cy="1361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A4CF62"/>
              </a:solidFill>
              <a:latin typeface="Arial Regular" charset="0"/>
            </a:endParaRPr>
          </a:p>
        </p:txBody>
      </p:sp>
      <p:sp>
        <p:nvSpPr>
          <p:cNvPr id="13" name="Rectangle 12">
            <a:extLst>
              <a:ext uri="{FF2B5EF4-FFF2-40B4-BE49-F238E27FC236}">
                <a16:creationId xmlns="" xmlns:a16="http://schemas.microsoft.com/office/drawing/2014/main" id="{E36EC830-8D2F-7641-A6E5-A6E61108F978}"/>
              </a:ext>
            </a:extLst>
          </p:cNvPr>
          <p:cNvSpPr/>
          <p:nvPr userDrawn="1"/>
        </p:nvSpPr>
        <p:spPr>
          <a:xfrm rot="16200000">
            <a:off x="7815583" y="5674756"/>
            <a:ext cx="1265737" cy="4832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1">
            <a:extLst>
              <a:ext uri="{FF2B5EF4-FFF2-40B4-BE49-F238E27FC236}">
                <a16:creationId xmlns="" xmlns:a16="http://schemas.microsoft.com/office/drawing/2014/main" id="{382DA6B6-3E96-0E4E-907D-7FAD487ADD11}"/>
              </a:ext>
            </a:extLst>
          </p:cNvPr>
          <p:cNvSpPr>
            <a:spLocks noGrp="1"/>
          </p:cNvSpPr>
          <p:nvPr>
            <p:ph type="body" sz="quarter" idx="17" hasCustomPrompt="1"/>
          </p:nvPr>
        </p:nvSpPr>
        <p:spPr>
          <a:xfrm>
            <a:off x="3814350" y="5801139"/>
            <a:ext cx="2992853" cy="512853"/>
          </a:xfrm>
          <a:prstGeom prst="rect">
            <a:avLst/>
          </a:prstGeom>
        </p:spPr>
        <p:txBody>
          <a:bodyPr lIns="0"/>
          <a:lstStyle>
            <a:lvl1pPr marL="0" marR="0" indent="0" algn="r" defTabSz="914400" rtl="0" eaLnBrk="1" fontAlgn="auto" latinLnBrk="0" hangingPunct="1">
              <a:lnSpc>
                <a:spcPts val="2800"/>
              </a:lnSpc>
              <a:spcBef>
                <a:spcPts val="0"/>
              </a:spcBef>
              <a:spcAft>
                <a:spcPts val="0"/>
              </a:spcAft>
              <a:buClrTx/>
              <a:buSzTx/>
              <a:buFont typeface="Arial" panose="020B0604020202020204" pitchFamily="34" charset="0"/>
              <a:buNone/>
              <a:tabLst/>
              <a:defRPr sz="2000" b="1" i="0">
                <a:solidFill>
                  <a:schemeClr val="tx1">
                    <a:lumMod val="50000"/>
                    <a:lumOff val="50000"/>
                  </a:schemeClr>
                </a:solidFill>
                <a:latin typeface="Arial Bold" charset="0"/>
                <a:ea typeface="Arial Bold" charset="0"/>
                <a:cs typeface="Arial Bold" charset="0"/>
              </a:defRPr>
            </a:lvl1pPr>
          </a:lstStyle>
          <a:p>
            <a:pPr lvl="0"/>
            <a:r>
              <a:rPr lang="en-US" dirty="0" err="1"/>
              <a:t>ForesightForHealth.org</a:t>
            </a:r>
            <a:endParaRPr lang="en-US" dirty="0"/>
          </a:p>
        </p:txBody>
      </p:sp>
      <p:grpSp>
        <p:nvGrpSpPr>
          <p:cNvPr id="11" name="Group 10">
            <a:extLst>
              <a:ext uri="{FF2B5EF4-FFF2-40B4-BE49-F238E27FC236}">
                <a16:creationId xmlns="" xmlns:a16="http://schemas.microsoft.com/office/drawing/2014/main" id="{855BB644-6CD0-1149-B9BF-4F29A2E015C0}"/>
              </a:ext>
            </a:extLst>
          </p:cNvPr>
          <p:cNvGrpSpPr/>
          <p:nvPr userDrawn="1"/>
        </p:nvGrpSpPr>
        <p:grpSpPr>
          <a:xfrm>
            <a:off x="6918533" y="5841143"/>
            <a:ext cx="882027" cy="409934"/>
            <a:chOff x="2558293" y="5360101"/>
            <a:chExt cx="701418" cy="325994"/>
          </a:xfrm>
        </p:grpSpPr>
        <p:pic>
          <p:nvPicPr>
            <p:cNvPr id="12" name="Picture 11">
              <a:extLst>
                <a:ext uri="{FF2B5EF4-FFF2-40B4-BE49-F238E27FC236}">
                  <a16:creationId xmlns="" xmlns:a16="http://schemas.microsoft.com/office/drawing/2014/main" id="{1BB32AD6-4712-FC4B-8CD4-31955E6A6FB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58293" y="5360101"/>
              <a:ext cx="325994" cy="325994"/>
            </a:xfrm>
            <a:prstGeom prst="rect">
              <a:avLst/>
            </a:prstGeom>
          </p:spPr>
        </p:pic>
        <p:pic>
          <p:nvPicPr>
            <p:cNvPr id="18" name="Picture 17">
              <a:extLst>
                <a:ext uri="{FF2B5EF4-FFF2-40B4-BE49-F238E27FC236}">
                  <a16:creationId xmlns="" xmlns:a16="http://schemas.microsoft.com/office/drawing/2014/main" id="{F5F46668-9515-9643-B35F-705EC702ECD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33717" y="5360101"/>
              <a:ext cx="325994" cy="325994"/>
            </a:xfrm>
            <a:prstGeom prst="rect">
              <a:avLst/>
            </a:prstGeom>
          </p:spPr>
        </p:pic>
      </p:grpSp>
    </p:spTree>
    <p:extLst>
      <p:ext uri="{BB962C8B-B14F-4D97-AF65-F5344CB8AC3E}">
        <p14:creationId xmlns:p14="http://schemas.microsoft.com/office/powerpoint/2010/main" val="3891777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1 Author Title Page w Twitter">
    <p:spTree>
      <p:nvGrpSpPr>
        <p:cNvPr id="1" name=""/>
        <p:cNvGrpSpPr/>
        <p:nvPr/>
      </p:nvGrpSpPr>
      <p:grpSpPr>
        <a:xfrm>
          <a:off x="0" y="0"/>
          <a:ext cx="0" cy="0"/>
          <a:chOff x="0" y="0"/>
          <a:chExt cx="0" cy="0"/>
        </a:xfrm>
      </p:grpSpPr>
      <p:sp>
        <p:nvSpPr>
          <p:cNvPr id="11" name="Title 1">
            <a:extLst>
              <a:ext uri="{FF2B5EF4-FFF2-40B4-BE49-F238E27FC236}">
                <a16:creationId xmlns="" xmlns:a16="http://schemas.microsoft.com/office/drawing/2014/main" id="{EF7FA658-D1DD-2645-88F5-FBEFB85A0216}"/>
              </a:ext>
            </a:extLst>
          </p:cNvPr>
          <p:cNvSpPr>
            <a:spLocks noGrp="1"/>
          </p:cNvSpPr>
          <p:nvPr>
            <p:ph type="ctrTitle" hasCustomPrompt="1"/>
          </p:nvPr>
        </p:nvSpPr>
        <p:spPr>
          <a:xfrm>
            <a:off x="534390" y="2981639"/>
            <a:ext cx="8122939" cy="1320489"/>
          </a:xfrm>
          <a:prstGeom prst="rect">
            <a:avLst/>
          </a:prstGeom>
        </p:spPr>
        <p:txBody>
          <a:bodyPr lIns="0" anchor="b"/>
          <a:lstStyle>
            <a:lvl1pPr algn="r">
              <a:lnSpc>
                <a:spcPct val="100000"/>
              </a:lnSpc>
              <a:defRPr sz="4000" b="1" i="0" baseline="0">
                <a:solidFill>
                  <a:schemeClr val="accent1"/>
                </a:solidFill>
                <a:latin typeface="Arial Bold" charset="0"/>
                <a:ea typeface="Arial Bold" charset="0"/>
                <a:cs typeface="Arial Bold" charset="0"/>
              </a:defRPr>
            </a:lvl1pPr>
          </a:lstStyle>
          <a:p>
            <a:r>
              <a:rPr lang="en-US" dirty="0"/>
              <a:t>PowerPoint Title</a:t>
            </a:r>
          </a:p>
        </p:txBody>
      </p:sp>
      <p:sp>
        <p:nvSpPr>
          <p:cNvPr id="12" name="Subtitle 2">
            <a:extLst>
              <a:ext uri="{FF2B5EF4-FFF2-40B4-BE49-F238E27FC236}">
                <a16:creationId xmlns="" xmlns:a16="http://schemas.microsoft.com/office/drawing/2014/main" id="{A3E69D7F-E3CB-B146-BC8D-F6DF2972480E}"/>
              </a:ext>
            </a:extLst>
          </p:cNvPr>
          <p:cNvSpPr>
            <a:spLocks noGrp="1"/>
          </p:cNvSpPr>
          <p:nvPr>
            <p:ph type="subTitle" idx="1" hasCustomPrompt="1"/>
          </p:nvPr>
        </p:nvSpPr>
        <p:spPr>
          <a:xfrm>
            <a:off x="534390" y="4329154"/>
            <a:ext cx="8122939" cy="427532"/>
          </a:xfrm>
          <a:prstGeom prst="rect">
            <a:avLst/>
          </a:prstGeom>
        </p:spPr>
        <p:txBody>
          <a:bodyPr lIns="0" anchor="t"/>
          <a:lstStyle>
            <a:lvl1pPr marL="0" indent="0" algn="r">
              <a:buNone/>
              <a:defRPr sz="2400" b="0" i="0">
                <a:solidFill>
                  <a:schemeClr val="accent2"/>
                </a:solidFill>
                <a:latin typeface="Arial Regular" charset="0"/>
                <a:ea typeface="Arial Regular" charset="0"/>
                <a:cs typeface="Arial Regular"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14" name="Text Placeholder 21">
            <a:extLst>
              <a:ext uri="{FF2B5EF4-FFF2-40B4-BE49-F238E27FC236}">
                <a16:creationId xmlns="" xmlns:a16="http://schemas.microsoft.com/office/drawing/2014/main" id="{6ABB6146-4856-A843-AB68-7C830F09F0C1}"/>
              </a:ext>
            </a:extLst>
          </p:cNvPr>
          <p:cNvSpPr>
            <a:spLocks noGrp="1"/>
          </p:cNvSpPr>
          <p:nvPr>
            <p:ph type="body" sz="quarter" idx="17" hasCustomPrompt="1"/>
          </p:nvPr>
        </p:nvSpPr>
        <p:spPr>
          <a:xfrm>
            <a:off x="3135086" y="5058724"/>
            <a:ext cx="5516222" cy="298450"/>
          </a:xfrm>
          <a:prstGeom prst="rect">
            <a:avLst/>
          </a:prstGeom>
        </p:spPr>
        <p:txBody>
          <a:bodyPr lIns="0"/>
          <a:lstStyle>
            <a:lvl1pPr marL="0" indent="0" algn="r">
              <a:buNone/>
              <a:defRPr sz="1800" b="0" i="0">
                <a:solidFill>
                  <a:schemeClr val="tx1">
                    <a:lumMod val="50000"/>
                    <a:lumOff val="50000"/>
                  </a:schemeClr>
                </a:solidFill>
                <a:latin typeface="Arial Bold" charset="0"/>
                <a:ea typeface="Arial Bold" charset="0"/>
                <a:cs typeface="Arial Bold" charset="0"/>
              </a:defRPr>
            </a:lvl1pPr>
          </a:lstStyle>
          <a:p>
            <a:pPr lvl="0"/>
            <a:r>
              <a:rPr lang="en-US" dirty="0"/>
              <a:t>Author #1  |  Position</a:t>
            </a:r>
          </a:p>
        </p:txBody>
      </p:sp>
      <p:sp>
        <p:nvSpPr>
          <p:cNvPr id="2" name="Rectangle 1">
            <a:extLst>
              <a:ext uri="{FF2B5EF4-FFF2-40B4-BE49-F238E27FC236}">
                <a16:creationId xmlns="" xmlns:a16="http://schemas.microsoft.com/office/drawing/2014/main" id="{6F302D0D-BE2F-D240-BF74-251EE9D4BD0B}"/>
              </a:ext>
            </a:extLst>
          </p:cNvPr>
          <p:cNvSpPr/>
          <p:nvPr userDrawn="1"/>
        </p:nvSpPr>
        <p:spPr>
          <a:xfrm>
            <a:off x="0" y="0"/>
            <a:ext cx="9144000" cy="1187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 xmlns:a16="http://schemas.microsoft.com/office/drawing/2014/main" id="{124970ED-FC38-154A-9912-BA91CBAFA4F4}"/>
              </a:ext>
            </a:extLst>
          </p:cNvPr>
          <p:cNvSpPr/>
          <p:nvPr userDrawn="1"/>
        </p:nvSpPr>
        <p:spPr>
          <a:xfrm>
            <a:off x="0" y="6198919"/>
            <a:ext cx="9144000" cy="6590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 xmlns:a16="http://schemas.microsoft.com/office/drawing/2014/main" id="{1815D295-0A2B-B84A-97D8-6DEEE47C9E97}"/>
              </a:ext>
            </a:extLst>
          </p:cNvPr>
          <p:cNvSpPr/>
          <p:nvPr userDrawn="1"/>
        </p:nvSpPr>
        <p:spPr>
          <a:xfrm>
            <a:off x="0" y="6650182"/>
            <a:ext cx="9144000" cy="2137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21">
            <a:extLst>
              <a:ext uri="{FF2B5EF4-FFF2-40B4-BE49-F238E27FC236}">
                <a16:creationId xmlns="" xmlns:a16="http://schemas.microsoft.com/office/drawing/2014/main" id="{65026D27-33DE-894F-B5D0-79E365B015ED}"/>
              </a:ext>
            </a:extLst>
          </p:cNvPr>
          <p:cNvSpPr>
            <a:spLocks noGrp="1"/>
          </p:cNvSpPr>
          <p:nvPr>
            <p:ph type="body" sz="quarter" idx="19" hasCustomPrompt="1"/>
          </p:nvPr>
        </p:nvSpPr>
        <p:spPr>
          <a:xfrm>
            <a:off x="3135086" y="5466393"/>
            <a:ext cx="5516222" cy="298450"/>
          </a:xfrm>
          <a:prstGeom prst="rect">
            <a:avLst/>
          </a:prstGeom>
        </p:spPr>
        <p:txBody>
          <a:bodyPr lIns="0"/>
          <a:lstStyle>
            <a:lvl1pPr marL="0" indent="0" algn="r">
              <a:buNone/>
              <a:defRPr sz="1800" b="0" i="0">
                <a:solidFill>
                  <a:schemeClr val="tx1">
                    <a:lumMod val="50000"/>
                    <a:lumOff val="50000"/>
                  </a:schemeClr>
                </a:solidFill>
                <a:latin typeface="Arial Bold" charset="0"/>
                <a:ea typeface="Arial Bold" charset="0"/>
                <a:cs typeface="Arial Bold" charset="0"/>
              </a:defRPr>
            </a:lvl1pPr>
          </a:lstStyle>
          <a:p>
            <a:pPr lvl="0"/>
            <a:r>
              <a:rPr lang="en-US" dirty="0"/>
              <a:t>Author #2  |  Position</a:t>
            </a:r>
          </a:p>
        </p:txBody>
      </p:sp>
      <p:sp>
        <p:nvSpPr>
          <p:cNvPr id="15" name="Text Placeholder 23">
            <a:extLst>
              <a:ext uri="{FF2B5EF4-FFF2-40B4-BE49-F238E27FC236}">
                <a16:creationId xmlns="" xmlns:a16="http://schemas.microsoft.com/office/drawing/2014/main" id="{D6141C48-A2CB-9B4B-8666-65306A2A2259}"/>
              </a:ext>
            </a:extLst>
          </p:cNvPr>
          <p:cNvSpPr>
            <a:spLocks noGrp="1"/>
          </p:cNvSpPr>
          <p:nvPr>
            <p:ph type="body" sz="quarter" idx="18" hasCustomPrompt="1"/>
          </p:nvPr>
        </p:nvSpPr>
        <p:spPr>
          <a:xfrm>
            <a:off x="7671460" y="6095850"/>
            <a:ext cx="979848" cy="258763"/>
          </a:xfrm>
          <a:prstGeom prst="rect">
            <a:avLst/>
          </a:prstGeom>
        </p:spPr>
        <p:txBody>
          <a:bodyPr lIns="0"/>
          <a:lstStyle>
            <a:lvl1pPr marL="0" indent="0" algn="l">
              <a:buNone/>
              <a:defRPr sz="1400" b="0" i="0">
                <a:solidFill>
                  <a:schemeClr val="bg2"/>
                </a:solidFill>
                <a:latin typeface="Arial Regular" charset="0"/>
                <a:ea typeface="Arial Regular" charset="0"/>
                <a:cs typeface="Arial Regular" charset="0"/>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00/00/0000</a:t>
            </a:r>
          </a:p>
        </p:txBody>
      </p:sp>
      <p:sp>
        <p:nvSpPr>
          <p:cNvPr id="13" name="Text Placeholder 23">
            <a:extLst>
              <a:ext uri="{FF2B5EF4-FFF2-40B4-BE49-F238E27FC236}">
                <a16:creationId xmlns="" xmlns:a16="http://schemas.microsoft.com/office/drawing/2014/main" id="{CC2335A9-49F2-8F4D-80B5-7D935358249F}"/>
              </a:ext>
            </a:extLst>
          </p:cNvPr>
          <p:cNvSpPr>
            <a:spLocks noGrp="1"/>
          </p:cNvSpPr>
          <p:nvPr>
            <p:ph type="body" sz="quarter" idx="14" hasCustomPrompt="1"/>
          </p:nvPr>
        </p:nvSpPr>
        <p:spPr>
          <a:xfrm>
            <a:off x="4738522" y="6095849"/>
            <a:ext cx="2766950" cy="258763"/>
          </a:xfrm>
          <a:prstGeom prst="rect">
            <a:avLst/>
          </a:prstGeom>
          <a:noFill/>
        </p:spPr>
        <p:txBody>
          <a:bodyPr lIns="0"/>
          <a:lstStyle>
            <a:lvl1pPr marL="0" indent="0" algn="r">
              <a:buNone/>
              <a:defRPr sz="1400" b="0" i="0">
                <a:solidFill>
                  <a:schemeClr val="bg2"/>
                </a:solidFill>
                <a:latin typeface="Arial Regular" charset="0"/>
                <a:ea typeface="Arial Regular" charset="0"/>
                <a:cs typeface="Arial Regular" charset="0"/>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Location</a:t>
            </a:r>
          </a:p>
        </p:txBody>
      </p:sp>
      <p:pic>
        <p:nvPicPr>
          <p:cNvPr id="16" name="Picture 15">
            <a:extLst>
              <a:ext uri="{FF2B5EF4-FFF2-40B4-BE49-F238E27FC236}">
                <a16:creationId xmlns="" xmlns:a16="http://schemas.microsoft.com/office/drawing/2014/main" id="{98D01E9B-A660-BA45-A5D4-A79F279AB48D}"/>
              </a:ext>
            </a:extLst>
          </p:cNvPr>
          <p:cNvPicPr>
            <a:picLocks noChangeAspect="1"/>
          </p:cNvPicPr>
          <p:nvPr userDrawn="1"/>
        </p:nvPicPr>
        <p:blipFill>
          <a:blip r:embed="rId2"/>
          <a:stretch>
            <a:fillRect/>
          </a:stretch>
        </p:blipFill>
        <p:spPr>
          <a:xfrm>
            <a:off x="462235" y="570016"/>
            <a:ext cx="4333405" cy="1997700"/>
          </a:xfrm>
          <a:prstGeom prst="rect">
            <a:avLst/>
          </a:prstGeom>
        </p:spPr>
      </p:pic>
    </p:spTree>
    <p:extLst>
      <p:ext uri="{BB962C8B-B14F-4D97-AF65-F5344CB8AC3E}">
        <p14:creationId xmlns:p14="http://schemas.microsoft.com/office/powerpoint/2010/main" val="7455142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May Use Copyright Slide">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D7D8697C-B9EB-0540-9253-41884F0E9210}"/>
              </a:ext>
            </a:extLst>
          </p:cNvPr>
          <p:cNvPicPr>
            <a:picLocks noChangeAspect="1"/>
          </p:cNvPicPr>
          <p:nvPr userDrawn="1"/>
        </p:nvPicPr>
        <p:blipFill>
          <a:blip r:embed="rId2"/>
          <a:stretch>
            <a:fillRect/>
          </a:stretch>
        </p:blipFill>
        <p:spPr>
          <a:xfrm>
            <a:off x="0" y="4405"/>
            <a:ext cx="9144000" cy="6858000"/>
          </a:xfrm>
          <a:prstGeom prst="rect">
            <a:avLst/>
          </a:prstGeom>
        </p:spPr>
      </p:pic>
      <p:sp>
        <p:nvSpPr>
          <p:cNvPr id="10" name="TextBox 9">
            <a:extLst>
              <a:ext uri="{FF2B5EF4-FFF2-40B4-BE49-F238E27FC236}">
                <a16:creationId xmlns="" xmlns:a16="http://schemas.microsoft.com/office/drawing/2014/main" id="{DC16AC38-E021-7E48-A7CC-C13AA41C9808}"/>
              </a:ext>
            </a:extLst>
          </p:cNvPr>
          <p:cNvSpPr txBox="1"/>
          <p:nvPr userDrawn="1"/>
        </p:nvSpPr>
        <p:spPr>
          <a:xfrm>
            <a:off x="2354777" y="6239357"/>
            <a:ext cx="6402387" cy="230832"/>
          </a:xfrm>
          <a:prstGeom prst="rect">
            <a:avLst/>
          </a:prstGeom>
          <a:noFill/>
        </p:spPr>
        <p:txBody>
          <a:bodyPr wrap="square" rtlCol="0">
            <a:spAutoFit/>
          </a:bodyPr>
          <a:lstStyle/>
          <a:p>
            <a:pPr algn="r"/>
            <a:r>
              <a:rPr lang="en-US" sz="900" b="0" i="0" dirty="0">
                <a:solidFill>
                  <a:schemeClr val="tx1">
                    <a:lumMod val="50000"/>
                    <a:lumOff val="50000"/>
                  </a:schemeClr>
                </a:solidFill>
                <a:effectLst/>
                <a:latin typeface="Arial Regular" charset="0"/>
                <a:ea typeface="Arial Regular" charset="0"/>
                <a:cs typeface="Arial Regular" charset="0"/>
              </a:rPr>
              <a:t>COPYRIGHT ©2020 THE RIPPEL FOUNDATION. </a:t>
            </a:r>
          </a:p>
        </p:txBody>
      </p:sp>
      <p:sp>
        <p:nvSpPr>
          <p:cNvPr id="14" name="Rectangle 13">
            <a:extLst>
              <a:ext uri="{FF2B5EF4-FFF2-40B4-BE49-F238E27FC236}">
                <a16:creationId xmlns="" xmlns:a16="http://schemas.microsoft.com/office/drawing/2014/main" id="{9BE62F08-D521-1C45-9FFA-13F0EC66814F}"/>
              </a:ext>
            </a:extLst>
          </p:cNvPr>
          <p:cNvSpPr/>
          <p:nvPr userDrawn="1"/>
        </p:nvSpPr>
        <p:spPr>
          <a:xfrm>
            <a:off x="0" y="0"/>
            <a:ext cx="9144000" cy="1361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A4CF62"/>
              </a:solidFill>
              <a:latin typeface="Arial Regular" charset="0"/>
            </a:endParaRPr>
          </a:p>
        </p:txBody>
      </p:sp>
      <p:sp>
        <p:nvSpPr>
          <p:cNvPr id="15" name="Rectangle 14">
            <a:extLst>
              <a:ext uri="{FF2B5EF4-FFF2-40B4-BE49-F238E27FC236}">
                <a16:creationId xmlns="" xmlns:a16="http://schemas.microsoft.com/office/drawing/2014/main" id="{416D1971-7736-1047-8F4D-64120BA84D55}"/>
              </a:ext>
            </a:extLst>
          </p:cNvPr>
          <p:cNvSpPr/>
          <p:nvPr userDrawn="1"/>
        </p:nvSpPr>
        <p:spPr>
          <a:xfrm>
            <a:off x="0" y="6721434"/>
            <a:ext cx="9144000" cy="1361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A4CF62"/>
              </a:solidFill>
              <a:latin typeface="Arial Regular" charset="0"/>
            </a:endParaRPr>
          </a:p>
        </p:txBody>
      </p:sp>
      <p:sp>
        <p:nvSpPr>
          <p:cNvPr id="16" name="Rectangle 15">
            <a:extLst>
              <a:ext uri="{FF2B5EF4-FFF2-40B4-BE49-F238E27FC236}">
                <a16:creationId xmlns="" xmlns:a16="http://schemas.microsoft.com/office/drawing/2014/main" id="{F0B6A8AE-7D2C-D840-941E-2AF18E7CC1E4}"/>
              </a:ext>
            </a:extLst>
          </p:cNvPr>
          <p:cNvSpPr/>
          <p:nvPr userDrawn="1"/>
        </p:nvSpPr>
        <p:spPr>
          <a:xfrm>
            <a:off x="462211" y="3475362"/>
            <a:ext cx="8219578" cy="2462213"/>
          </a:xfrm>
          <a:prstGeom prst="rect">
            <a:avLst/>
          </a:prstGeom>
        </p:spPr>
        <p:txBody>
          <a:bodyPr wrap="square" lIns="0" tIns="0" rIns="0" bIns="0">
            <a:spAutoFit/>
          </a:bodyPr>
          <a:lstStyle/>
          <a:p>
            <a:pPr lvl="0" algn="r">
              <a:lnSpc>
                <a:spcPct val="100000"/>
              </a:lnSpc>
            </a:pPr>
            <a:r>
              <a:rPr lang="en-US" sz="1600" dirty="0">
                <a:solidFill>
                  <a:schemeClr val="tx2"/>
                </a:solidFill>
              </a:rPr>
              <a:t>This work </a:t>
            </a:r>
            <a:r>
              <a:rPr lang="en-US" sz="1600" b="1" dirty="0">
                <a:solidFill>
                  <a:schemeClr val="tx2"/>
                </a:solidFill>
              </a:rPr>
              <a:t>may</a:t>
            </a:r>
            <a:r>
              <a:rPr lang="en-US" sz="1600" dirty="0">
                <a:solidFill>
                  <a:schemeClr val="tx2"/>
                </a:solidFill>
              </a:rPr>
              <a:t> be used, photocopied, and distributed for </a:t>
            </a:r>
            <a:br>
              <a:rPr lang="en-US" sz="1600" dirty="0">
                <a:solidFill>
                  <a:schemeClr val="tx2"/>
                </a:solidFill>
              </a:rPr>
            </a:br>
            <a:r>
              <a:rPr lang="en-US" sz="1600" dirty="0">
                <a:solidFill>
                  <a:schemeClr val="tx2"/>
                </a:solidFill>
              </a:rPr>
              <a:t>educational purposes only and as long as the copyright notice </a:t>
            </a:r>
            <a:br>
              <a:rPr lang="en-US" sz="1600" dirty="0">
                <a:solidFill>
                  <a:schemeClr val="tx2"/>
                </a:solidFill>
              </a:rPr>
            </a:br>
            <a:r>
              <a:rPr lang="en-US" sz="1600" dirty="0">
                <a:solidFill>
                  <a:schemeClr val="tx2"/>
                </a:solidFill>
              </a:rPr>
              <a:t>remains intact. For use on a website or social media platform, </a:t>
            </a:r>
            <a:br>
              <a:rPr lang="en-US" sz="1600" dirty="0">
                <a:solidFill>
                  <a:schemeClr val="tx2"/>
                </a:solidFill>
              </a:rPr>
            </a:br>
            <a:r>
              <a:rPr lang="en-US" sz="1600" dirty="0">
                <a:solidFill>
                  <a:schemeClr val="tx2"/>
                </a:solidFill>
              </a:rPr>
              <a:t>link directly to the work on our website. Unless prior written </a:t>
            </a:r>
            <a:br>
              <a:rPr lang="en-US" sz="1600" dirty="0">
                <a:solidFill>
                  <a:schemeClr val="tx2"/>
                </a:solidFill>
              </a:rPr>
            </a:br>
            <a:r>
              <a:rPr lang="en-US" sz="1600" dirty="0">
                <a:solidFill>
                  <a:schemeClr val="tx2"/>
                </a:solidFill>
              </a:rPr>
              <a:t>permission is given by </a:t>
            </a:r>
            <a:r>
              <a:rPr lang="en-US" sz="1600" b="1" dirty="0">
                <a:solidFill>
                  <a:schemeClr val="tx2"/>
                </a:solidFill>
              </a:rPr>
              <a:t>The </a:t>
            </a:r>
            <a:r>
              <a:rPr lang="en-US" sz="1600" b="1" dirty="0" err="1">
                <a:solidFill>
                  <a:schemeClr val="tx2"/>
                </a:solidFill>
              </a:rPr>
              <a:t>Rippel</a:t>
            </a:r>
            <a:r>
              <a:rPr lang="en-US" sz="1600" b="1" dirty="0">
                <a:solidFill>
                  <a:schemeClr val="tx2"/>
                </a:solidFill>
              </a:rPr>
              <a:t> Foundation</a:t>
            </a:r>
            <a:r>
              <a:rPr lang="en-US" sz="1600" dirty="0">
                <a:solidFill>
                  <a:schemeClr val="tx2"/>
                </a:solidFill>
              </a:rPr>
              <a:t>, this material </a:t>
            </a:r>
            <a:br>
              <a:rPr lang="en-US" sz="1600" dirty="0">
                <a:solidFill>
                  <a:schemeClr val="tx2"/>
                </a:solidFill>
              </a:rPr>
            </a:br>
            <a:r>
              <a:rPr lang="en-US" sz="1600" b="1" dirty="0">
                <a:solidFill>
                  <a:schemeClr val="tx2"/>
                </a:solidFill>
              </a:rPr>
              <a:t>may not </a:t>
            </a:r>
            <a:r>
              <a:rPr lang="en-US" sz="1600" dirty="0">
                <a:solidFill>
                  <a:schemeClr val="tx2"/>
                </a:solidFill>
              </a:rPr>
              <a:t>be (</a:t>
            </a:r>
            <a:r>
              <a:rPr lang="en-US" sz="1600" dirty="0" err="1">
                <a:solidFill>
                  <a:schemeClr val="tx2"/>
                </a:solidFill>
              </a:rPr>
              <a:t>i</a:t>
            </a:r>
            <a:r>
              <a:rPr lang="en-US" sz="1600" dirty="0">
                <a:solidFill>
                  <a:schemeClr val="tx2"/>
                </a:solidFill>
              </a:rPr>
              <a:t>) used or distributed for monetary purposes </a:t>
            </a:r>
            <a:br>
              <a:rPr lang="en-US" sz="1600" dirty="0">
                <a:solidFill>
                  <a:schemeClr val="tx2"/>
                </a:solidFill>
              </a:rPr>
            </a:br>
            <a:r>
              <a:rPr lang="en-US" sz="1600" dirty="0">
                <a:solidFill>
                  <a:schemeClr val="tx2"/>
                </a:solidFill>
              </a:rPr>
              <a:t>(i.e., do not sell our work), and (ii) edited or changed in any way. </a:t>
            </a:r>
          </a:p>
          <a:p>
            <a:pPr algn="r">
              <a:lnSpc>
                <a:spcPct val="100000"/>
              </a:lnSpc>
            </a:pPr>
            <a:endParaRPr lang="en-US" sz="1600" dirty="0">
              <a:solidFill>
                <a:schemeClr val="tx2"/>
              </a:solidFill>
            </a:endParaRPr>
          </a:p>
          <a:p>
            <a:pPr algn="r">
              <a:lnSpc>
                <a:spcPct val="100000"/>
              </a:lnSpc>
            </a:pPr>
            <a:r>
              <a:rPr lang="en-US" sz="1600" dirty="0">
                <a:solidFill>
                  <a:schemeClr val="tx2"/>
                </a:solidFill>
              </a:rPr>
              <a:t>Please email requests or questions </a:t>
            </a:r>
            <a:br>
              <a:rPr lang="en-US" sz="1600" dirty="0">
                <a:solidFill>
                  <a:schemeClr val="tx2"/>
                </a:solidFill>
              </a:rPr>
            </a:br>
            <a:r>
              <a:rPr lang="en-US" sz="1600" dirty="0">
                <a:solidFill>
                  <a:schemeClr val="tx2"/>
                </a:solidFill>
              </a:rPr>
              <a:t>to: </a:t>
            </a:r>
            <a:r>
              <a:rPr lang="en-US" sz="1600" b="1" dirty="0" err="1">
                <a:solidFill>
                  <a:schemeClr val="tx2"/>
                </a:solidFill>
              </a:rPr>
              <a:t>info@rippelfoundation.org</a:t>
            </a:r>
            <a:endParaRPr lang="en-US" sz="1600" dirty="0">
              <a:solidFill>
                <a:schemeClr val="tx2"/>
              </a:solidFill>
            </a:endParaRPr>
          </a:p>
        </p:txBody>
      </p:sp>
      <p:sp>
        <p:nvSpPr>
          <p:cNvPr id="9" name="TextBox 8">
            <a:extLst>
              <a:ext uri="{FF2B5EF4-FFF2-40B4-BE49-F238E27FC236}">
                <a16:creationId xmlns="" xmlns:a16="http://schemas.microsoft.com/office/drawing/2014/main" id="{A869C24F-C596-BC42-B92C-97B2D4E478C1}"/>
              </a:ext>
            </a:extLst>
          </p:cNvPr>
          <p:cNvSpPr txBox="1"/>
          <p:nvPr userDrawn="1"/>
        </p:nvSpPr>
        <p:spPr>
          <a:xfrm>
            <a:off x="8233149" y="6480754"/>
            <a:ext cx="947194" cy="184666"/>
          </a:xfrm>
          <a:prstGeom prst="rect">
            <a:avLst/>
          </a:prstGeom>
          <a:noFill/>
        </p:spPr>
        <p:txBody>
          <a:bodyPr wrap="square" rtlCol="0">
            <a:spAutoFit/>
          </a:bodyPr>
          <a:lstStyle/>
          <a:p>
            <a:pPr algn="r"/>
            <a:r>
              <a:rPr lang="en-US" sz="600" b="0" i="0" dirty="0">
                <a:solidFill>
                  <a:schemeClr val="tx1">
                    <a:lumMod val="50000"/>
                    <a:lumOff val="50000"/>
                  </a:schemeClr>
                </a:solidFill>
                <a:effectLst/>
                <a:latin typeface="Arial Regular" charset="0"/>
                <a:ea typeface="Arial Regular" charset="0"/>
                <a:cs typeface="Arial Regular" charset="0"/>
              </a:rPr>
              <a:t>Version </a:t>
            </a:r>
            <a:r>
              <a:rPr lang="en-US" sz="600" b="0" i="0" baseline="0" dirty="0">
                <a:solidFill>
                  <a:schemeClr val="tx1">
                    <a:lumMod val="50000"/>
                    <a:lumOff val="50000"/>
                  </a:schemeClr>
                </a:solidFill>
                <a:effectLst/>
                <a:latin typeface="Arial Regular" charset="0"/>
                <a:ea typeface="Arial Regular" charset="0"/>
                <a:cs typeface="Arial Regular" charset="0"/>
              </a:rPr>
              <a:t>412020</a:t>
            </a:r>
            <a:endParaRPr lang="en-US" sz="600" b="0" i="0" dirty="0">
              <a:solidFill>
                <a:schemeClr val="tx1">
                  <a:lumMod val="50000"/>
                  <a:lumOff val="50000"/>
                </a:schemeClr>
              </a:solidFill>
              <a:effectLst/>
              <a:latin typeface="Arial Regular" charset="0"/>
              <a:ea typeface="Arial Regular" charset="0"/>
              <a:cs typeface="Arial Regular" charset="0"/>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May Not Use Copyright Slide">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DA8153F2-96E0-484B-929A-B9EED260B78C}"/>
              </a:ext>
            </a:extLst>
          </p:cNvPr>
          <p:cNvPicPr>
            <a:picLocks noChangeAspect="1"/>
          </p:cNvPicPr>
          <p:nvPr userDrawn="1"/>
        </p:nvPicPr>
        <p:blipFill>
          <a:blip r:embed="rId2"/>
          <a:stretch>
            <a:fillRect/>
          </a:stretch>
        </p:blipFill>
        <p:spPr>
          <a:xfrm>
            <a:off x="0" y="4405"/>
            <a:ext cx="9144000" cy="6858000"/>
          </a:xfrm>
          <a:prstGeom prst="rect">
            <a:avLst/>
          </a:prstGeom>
        </p:spPr>
      </p:pic>
      <p:sp>
        <p:nvSpPr>
          <p:cNvPr id="10" name="TextBox 9">
            <a:extLst>
              <a:ext uri="{FF2B5EF4-FFF2-40B4-BE49-F238E27FC236}">
                <a16:creationId xmlns="" xmlns:a16="http://schemas.microsoft.com/office/drawing/2014/main" id="{CFC1EFAB-AF3E-9049-BE4D-E1903F8B201D}"/>
              </a:ext>
            </a:extLst>
          </p:cNvPr>
          <p:cNvSpPr txBox="1"/>
          <p:nvPr userDrawn="1"/>
        </p:nvSpPr>
        <p:spPr>
          <a:xfrm>
            <a:off x="2354777" y="6239357"/>
            <a:ext cx="6402387" cy="230832"/>
          </a:xfrm>
          <a:prstGeom prst="rect">
            <a:avLst/>
          </a:prstGeom>
          <a:noFill/>
        </p:spPr>
        <p:txBody>
          <a:bodyPr wrap="square" rtlCol="0">
            <a:spAutoFit/>
          </a:bodyPr>
          <a:lstStyle/>
          <a:p>
            <a:pPr algn="r"/>
            <a:r>
              <a:rPr lang="en-US" sz="900" b="0" i="0" dirty="0">
                <a:solidFill>
                  <a:schemeClr val="tx1">
                    <a:lumMod val="50000"/>
                    <a:lumOff val="50000"/>
                  </a:schemeClr>
                </a:solidFill>
                <a:effectLst/>
                <a:latin typeface="Arial Regular" charset="0"/>
                <a:ea typeface="Arial Regular" charset="0"/>
                <a:cs typeface="Arial Regular" charset="0"/>
              </a:rPr>
              <a:t>COPYRIGHT ©2020 THE RIPPEL FOUNDATION. </a:t>
            </a:r>
          </a:p>
        </p:txBody>
      </p:sp>
      <p:sp>
        <p:nvSpPr>
          <p:cNvPr id="13" name="TextBox 12">
            <a:extLst>
              <a:ext uri="{FF2B5EF4-FFF2-40B4-BE49-F238E27FC236}">
                <a16:creationId xmlns="" xmlns:a16="http://schemas.microsoft.com/office/drawing/2014/main" id="{B953E4EC-4644-664C-9086-ACDDD8353FDF}"/>
              </a:ext>
            </a:extLst>
          </p:cNvPr>
          <p:cNvSpPr txBox="1"/>
          <p:nvPr userDrawn="1"/>
        </p:nvSpPr>
        <p:spPr>
          <a:xfrm>
            <a:off x="8233149" y="6480754"/>
            <a:ext cx="947194" cy="184666"/>
          </a:xfrm>
          <a:prstGeom prst="rect">
            <a:avLst/>
          </a:prstGeom>
          <a:noFill/>
        </p:spPr>
        <p:txBody>
          <a:bodyPr wrap="square" rtlCol="0">
            <a:spAutoFit/>
          </a:bodyPr>
          <a:lstStyle/>
          <a:p>
            <a:pPr algn="r"/>
            <a:r>
              <a:rPr lang="en-US" sz="600" b="0" i="0" dirty="0">
                <a:solidFill>
                  <a:schemeClr val="tx1">
                    <a:lumMod val="50000"/>
                    <a:lumOff val="50000"/>
                  </a:schemeClr>
                </a:solidFill>
                <a:effectLst/>
                <a:latin typeface="Arial Regular" charset="0"/>
                <a:ea typeface="Arial Regular" charset="0"/>
                <a:cs typeface="Arial Regular" charset="0"/>
              </a:rPr>
              <a:t>Version </a:t>
            </a:r>
            <a:r>
              <a:rPr lang="en-US" sz="600" b="0" i="0" baseline="0" dirty="0">
                <a:solidFill>
                  <a:schemeClr val="tx1">
                    <a:lumMod val="50000"/>
                    <a:lumOff val="50000"/>
                  </a:schemeClr>
                </a:solidFill>
                <a:effectLst/>
                <a:latin typeface="Arial Regular" charset="0"/>
                <a:ea typeface="Arial Regular" charset="0"/>
                <a:cs typeface="Arial Regular" charset="0"/>
              </a:rPr>
              <a:t>412020</a:t>
            </a:r>
            <a:endParaRPr lang="en-US" sz="600" b="0" i="0" dirty="0">
              <a:solidFill>
                <a:schemeClr val="tx1">
                  <a:lumMod val="50000"/>
                  <a:lumOff val="50000"/>
                </a:schemeClr>
              </a:solidFill>
              <a:effectLst/>
              <a:latin typeface="Arial Regular" charset="0"/>
              <a:ea typeface="Arial Regular" charset="0"/>
              <a:cs typeface="Arial Regular" charset="0"/>
            </a:endParaRPr>
          </a:p>
        </p:txBody>
      </p:sp>
      <p:sp>
        <p:nvSpPr>
          <p:cNvPr id="14" name="Rectangle 13">
            <a:extLst>
              <a:ext uri="{FF2B5EF4-FFF2-40B4-BE49-F238E27FC236}">
                <a16:creationId xmlns="" xmlns:a16="http://schemas.microsoft.com/office/drawing/2014/main" id="{CE92029E-387D-C447-9A6A-AD357021160D}"/>
              </a:ext>
            </a:extLst>
          </p:cNvPr>
          <p:cNvSpPr/>
          <p:nvPr userDrawn="1"/>
        </p:nvSpPr>
        <p:spPr>
          <a:xfrm>
            <a:off x="0" y="0"/>
            <a:ext cx="9144000" cy="1361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A4CF62"/>
              </a:solidFill>
              <a:latin typeface="Arial Regular" charset="0"/>
            </a:endParaRPr>
          </a:p>
        </p:txBody>
      </p:sp>
      <p:sp>
        <p:nvSpPr>
          <p:cNvPr id="15" name="Rectangle 14">
            <a:extLst>
              <a:ext uri="{FF2B5EF4-FFF2-40B4-BE49-F238E27FC236}">
                <a16:creationId xmlns="" xmlns:a16="http://schemas.microsoft.com/office/drawing/2014/main" id="{B0C9256F-D8B7-F148-82DC-6145EAE65721}"/>
              </a:ext>
            </a:extLst>
          </p:cNvPr>
          <p:cNvSpPr/>
          <p:nvPr userDrawn="1"/>
        </p:nvSpPr>
        <p:spPr>
          <a:xfrm>
            <a:off x="0" y="6721434"/>
            <a:ext cx="9144000" cy="1361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A4CF62"/>
              </a:solidFill>
              <a:latin typeface="Arial Regular" charset="0"/>
            </a:endParaRPr>
          </a:p>
        </p:txBody>
      </p:sp>
      <p:sp>
        <p:nvSpPr>
          <p:cNvPr id="16" name="Rectangle 15">
            <a:extLst>
              <a:ext uri="{FF2B5EF4-FFF2-40B4-BE49-F238E27FC236}">
                <a16:creationId xmlns="" xmlns:a16="http://schemas.microsoft.com/office/drawing/2014/main" id="{4A226F2B-6942-F544-9B3C-6FF0F2AD3BE0}"/>
              </a:ext>
            </a:extLst>
          </p:cNvPr>
          <p:cNvSpPr/>
          <p:nvPr userDrawn="1"/>
        </p:nvSpPr>
        <p:spPr>
          <a:xfrm>
            <a:off x="457200" y="3836482"/>
            <a:ext cx="8219578" cy="1569660"/>
          </a:xfrm>
          <a:prstGeom prst="rect">
            <a:avLst/>
          </a:prstGeom>
        </p:spPr>
        <p:txBody>
          <a:bodyPr wrap="square" lIns="0" tIns="0" rIns="0" bIns="0">
            <a:spAutoFit/>
          </a:bodyPr>
          <a:lstStyle/>
          <a:p>
            <a:pPr lvl="0" algn="r">
              <a:lnSpc>
                <a:spcPct val="100000"/>
              </a:lnSpc>
            </a:pPr>
            <a:r>
              <a:rPr lang="en-US" dirty="0">
                <a:solidFill>
                  <a:schemeClr val="tx2"/>
                </a:solidFill>
              </a:rPr>
              <a:t>This work </a:t>
            </a:r>
            <a:r>
              <a:rPr lang="en-US" b="1" dirty="0">
                <a:solidFill>
                  <a:schemeClr val="tx2"/>
                </a:solidFill>
              </a:rPr>
              <a:t>may not </a:t>
            </a:r>
            <a:r>
              <a:rPr lang="en-US" dirty="0">
                <a:solidFill>
                  <a:schemeClr val="tx2"/>
                </a:solidFill>
              </a:rPr>
              <a:t>be reproduced (copied), distributed, </a:t>
            </a:r>
            <a:br>
              <a:rPr lang="en-US" dirty="0">
                <a:solidFill>
                  <a:schemeClr val="tx2"/>
                </a:solidFill>
              </a:rPr>
            </a:br>
            <a:r>
              <a:rPr lang="en-US" dirty="0">
                <a:solidFill>
                  <a:schemeClr val="tx2"/>
                </a:solidFill>
              </a:rPr>
              <a:t>displayed, or adapted in any manner unless prior written </a:t>
            </a:r>
            <a:br>
              <a:rPr lang="en-US" dirty="0">
                <a:solidFill>
                  <a:schemeClr val="tx2"/>
                </a:solidFill>
              </a:rPr>
            </a:br>
            <a:r>
              <a:rPr lang="en-US" dirty="0">
                <a:solidFill>
                  <a:schemeClr val="tx2"/>
                </a:solidFill>
              </a:rPr>
              <a:t>permission is given by</a:t>
            </a:r>
            <a:r>
              <a:rPr lang="en-US" sz="1800" kern="1200" dirty="0">
                <a:solidFill>
                  <a:schemeClr val="tx2"/>
                </a:solidFill>
                <a:effectLst/>
                <a:latin typeface="+mn-lt"/>
                <a:ea typeface="+mn-ea"/>
                <a:cs typeface="+mn-cs"/>
              </a:rPr>
              <a:t> </a:t>
            </a:r>
            <a:r>
              <a:rPr lang="en-US" sz="1800" b="1" kern="1200" dirty="0">
                <a:solidFill>
                  <a:schemeClr val="tx2"/>
                </a:solidFill>
                <a:effectLst/>
                <a:latin typeface="+mn-lt"/>
                <a:ea typeface="+mn-ea"/>
                <a:cs typeface="+mn-cs"/>
              </a:rPr>
              <a:t>The </a:t>
            </a:r>
            <a:r>
              <a:rPr lang="en-US" sz="1800" b="1" kern="1200" dirty="0" err="1">
                <a:solidFill>
                  <a:schemeClr val="tx2"/>
                </a:solidFill>
                <a:effectLst/>
                <a:latin typeface="+mn-lt"/>
                <a:ea typeface="+mn-ea"/>
                <a:cs typeface="+mn-cs"/>
              </a:rPr>
              <a:t>Rippel</a:t>
            </a:r>
            <a:r>
              <a:rPr lang="en-US" sz="1800" b="1" kern="1200" dirty="0">
                <a:solidFill>
                  <a:schemeClr val="tx2"/>
                </a:solidFill>
                <a:effectLst/>
                <a:latin typeface="+mn-lt"/>
                <a:ea typeface="+mn-ea"/>
                <a:cs typeface="+mn-cs"/>
              </a:rPr>
              <a:t> Foundation</a:t>
            </a:r>
            <a:r>
              <a:rPr lang="en-US" sz="1800" kern="1200" dirty="0">
                <a:solidFill>
                  <a:schemeClr val="tx2"/>
                </a:solidFill>
                <a:effectLst/>
                <a:latin typeface="+mn-lt"/>
                <a:ea typeface="+mn-ea"/>
                <a:cs typeface="+mn-cs"/>
              </a:rPr>
              <a:t>.</a:t>
            </a:r>
          </a:p>
          <a:p>
            <a:pPr lvl="0" algn="r">
              <a:lnSpc>
                <a:spcPct val="100000"/>
              </a:lnSpc>
            </a:pPr>
            <a:r>
              <a:rPr lang="en-US" sz="1600" dirty="0">
                <a:solidFill>
                  <a:schemeClr val="tx2"/>
                </a:solidFill>
                <a:effectLst/>
              </a:rPr>
              <a:t> </a:t>
            </a:r>
            <a:endParaRPr lang="en-US" sz="1600" dirty="0">
              <a:solidFill>
                <a:schemeClr val="tx2"/>
              </a:solidFill>
            </a:endParaRPr>
          </a:p>
          <a:p>
            <a:pPr algn="r">
              <a:lnSpc>
                <a:spcPct val="100000"/>
              </a:lnSpc>
            </a:pPr>
            <a:r>
              <a:rPr lang="en-US" sz="1600" dirty="0">
                <a:solidFill>
                  <a:schemeClr val="tx2"/>
                </a:solidFill>
              </a:rPr>
              <a:t>Please email requests or questions </a:t>
            </a:r>
            <a:br>
              <a:rPr lang="en-US" sz="1600" dirty="0">
                <a:solidFill>
                  <a:schemeClr val="tx2"/>
                </a:solidFill>
              </a:rPr>
            </a:br>
            <a:r>
              <a:rPr lang="en-US" sz="1600" dirty="0">
                <a:solidFill>
                  <a:schemeClr val="tx2"/>
                </a:solidFill>
              </a:rPr>
              <a:t>to: </a:t>
            </a:r>
            <a:r>
              <a:rPr lang="en-US" sz="1600" b="1" dirty="0" err="1">
                <a:solidFill>
                  <a:schemeClr val="tx2"/>
                </a:solidFill>
              </a:rPr>
              <a:t>info@rippelfoundation.org</a:t>
            </a:r>
            <a:endParaRPr lang="en-US" sz="1600" dirty="0">
              <a:solidFill>
                <a:schemeClr val="tx2"/>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hite Section Page">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4C28737D-7C15-904D-95F6-5F6722DF5747}"/>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7" name="Title 1">
            <a:extLst>
              <a:ext uri="{FF2B5EF4-FFF2-40B4-BE49-F238E27FC236}">
                <a16:creationId xmlns="" xmlns:a16="http://schemas.microsoft.com/office/drawing/2014/main" id="{AED3487E-B414-A34C-877D-6577E9DD68B6}"/>
              </a:ext>
            </a:extLst>
          </p:cNvPr>
          <p:cNvSpPr>
            <a:spLocks noGrp="1"/>
          </p:cNvSpPr>
          <p:nvPr>
            <p:ph type="title" hasCustomPrompt="1"/>
          </p:nvPr>
        </p:nvSpPr>
        <p:spPr>
          <a:xfrm>
            <a:off x="2786063" y="485775"/>
            <a:ext cx="5921342" cy="1910143"/>
          </a:xfrm>
          <a:prstGeom prst="rect">
            <a:avLst/>
          </a:prstGeom>
        </p:spPr>
        <p:txBody>
          <a:bodyPr anchor="b"/>
          <a:lstStyle>
            <a:lvl1pPr algn="r">
              <a:defRPr sz="4400" b="1" i="0" baseline="0">
                <a:solidFill>
                  <a:schemeClr val="accent1"/>
                </a:solidFill>
                <a:latin typeface="Arial Bold" charset="0"/>
                <a:ea typeface="Arial Bold" charset="0"/>
                <a:cs typeface="Arial Bold" charset="0"/>
              </a:defRPr>
            </a:lvl1pPr>
          </a:lstStyle>
          <a:p>
            <a:r>
              <a:rPr lang="en-US" dirty="0"/>
              <a:t>Section Title</a:t>
            </a:r>
          </a:p>
        </p:txBody>
      </p:sp>
      <p:sp>
        <p:nvSpPr>
          <p:cNvPr id="8" name="Text Placeholder 2">
            <a:extLst>
              <a:ext uri="{FF2B5EF4-FFF2-40B4-BE49-F238E27FC236}">
                <a16:creationId xmlns="" xmlns:a16="http://schemas.microsoft.com/office/drawing/2014/main" id="{B3239338-7A44-8449-9146-94407CA0365C}"/>
              </a:ext>
            </a:extLst>
          </p:cNvPr>
          <p:cNvSpPr>
            <a:spLocks noGrp="1"/>
          </p:cNvSpPr>
          <p:nvPr>
            <p:ph type="body" idx="1" hasCustomPrompt="1"/>
          </p:nvPr>
        </p:nvSpPr>
        <p:spPr>
          <a:xfrm>
            <a:off x="3150393" y="2395918"/>
            <a:ext cx="5557011" cy="911638"/>
          </a:xfrm>
          <a:prstGeom prst="rect">
            <a:avLst/>
          </a:prstGeom>
        </p:spPr>
        <p:txBody>
          <a:bodyPr/>
          <a:lstStyle>
            <a:lvl1pPr marL="0" indent="0" algn="r">
              <a:buNone/>
              <a:defRPr sz="2800" b="0" i="1" baseline="0">
                <a:solidFill>
                  <a:schemeClr val="accent2"/>
                </a:solidFill>
                <a:latin typeface="Arial Italic" charset="0"/>
                <a:ea typeface="Arial Italic" charset="0"/>
                <a:cs typeface="Arial Italic"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sp>
        <p:nvSpPr>
          <p:cNvPr id="9" name="Rectangle 8">
            <a:extLst>
              <a:ext uri="{FF2B5EF4-FFF2-40B4-BE49-F238E27FC236}">
                <a16:creationId xmlns="" xmlns:a16="http://schemas.microsoft.com/office/drawing/2014/main" id="{FCF31713-7386-9F40-970C-3A234CDBD700}"/>
              </a:ext>
            </a:extLst>
          </p:cNvPr>
          <p:cNvSpPr/>
          <p:nvPr userDrawn="1"/>
        </p:nvSpPr>
        <p:spPr>
          <a:xfrm>
            <a:off x="0" y="0"/>
            <a:ext cx="20781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A4CF62"/>
              </a:solidFill>
              <a:latin typeface="Arial Regular" charset="0"/>
            </a:endParaRPr>
          </a:p>
        </p:txBody>
      </p:sp>
      <p:sp>
        <p:nvSpPr>
          <p:cNvPr id="10" name="TextBox 9">
            <a:extLst>
              <a:ext uri="{FF2B5EF4-FFF2-40B4-BE49-F238E27FC236}">
                <a16:creationId xmlns="" xmlns:a16="http://schemas.microsoft.com/office/drawing/2014/main" id="{62AE6295-0ABA-D841-A144-BF2AD13B3945}"/>
              </a:ext>
            </a:extLst>
          </p:cNvPr>
          <p:cNvSpPr txBox="1"/>
          <p:nvPr userDrawn="1"/>
        </p:nvSpPr>
        <p:spPr>
          <a:xfrm>
            <a:off x="8673538" y="6653006"/>
            <a:ext cx="338667" cy="123111"/>
          </a:xfrm>
          <a:prstGeom prst="rect">
            <a:avLst/>
          </a:prstGeom>
          <a:noFill/>
        </p:spPr>
        <p:txBody>
          <a:bodyPr wrap="square" lIns="0" tIns="0" rIns="0" bIns="0" rtlCol="0" anchor="t" anchorCtr="0">
            <a:spAutoFit/>
          </a:bodyPr>
          <a:lstStyle/>
          <a:p>
            <a:pPr algn="ctr"/>
            <a:fld id="{A9AF89CA-076C-0F46-A9B5-83E2EC7F2196}" type="slidenum">
              <a:rPr lang="en-US" sz="800" b="1" smtClean="0">
                <a:solidFill>
                  <a:schemeClr val="tx2"/>
                </a:solidFill>
              </a:rPr>
              <a:t>‹#›</a:t>
            </a:fld>
            <a:endParaRPr lang="en-US" sz="800" b="1" dirty="0">
              <a:solidFill>
                <a:schemeClr val="tx2"/>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hite Section Page with Quote">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21C61218-FF51-6F4E-9EA1-B064B101EB5F}"/>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3" name="Title 1">
            <a:extLst>
              <a:ext uri="{FF2B5EF4-FFF2-40B4-BE49-F238E27FC236}">
                <a16:creationId xmlns="" xmlns:a16="http://schemas.microsoft.com/office/drawing/2014/main" id="{DE716B07-ECEF-4646-9EAF-18494809A8C6}"/>
              </a:ext>
            </a:extLst>
          </p:cNvPr>
          <p:cNvSpPr>
            <a:spLocks noGrp="1"/>
          </p:cNvSpPr>
          <p:nvPr>
            <p:ph type="title" hasCustomPrompt="1"/>
          </p:nvPr>
        </p:nvSpPr>
        <p:spPr>
          <a:xfrm>
            <a:off x="2786063" y="485775"/>
            <a:ext cx="5921342" cy="1910143"/>
          </a:xfrm>
          <a:prstGeom prst="rect">
            <a:avLst/>
          </a:prstGeom>
        </p:spPr>
        <p:txBody>
          <a:bodyPr anchor="b"/>
          <a:lstStyle>
            <a:lvl1pPr algn="r">
              <a:defRPr sz="4400" b="1" i="0" baseline="0">
                <a:solidFill>
                  <a:schemeClr val="accent1"/>
                </a:solidFill>
                <a:latin typeface="Arial Bold" charset="0"/>
                <a:ea typeface="Arial Bold" charset="0"/>
                <a:cs typeface="Arial Bold" charset="0"/>
              </a:defRPr>
            </a:lvl1pPr>
          </a:lstStyle>
          <a:p>
            <a:r>
              <a:rPr lang="en-US" dirty="0"/>
              <a:t>Section Title</a:t>
            </a:r>
          </a:p>
        </p:txBody>
      </p:sp>
      <p:sp>
        <p:nvSpPr>
          <p:cNvPr id="14" name="Text Placeholder 2">
            <a:extLst>
              <a:ext uri="{FF2B5EF4-FFF2-40B4-BE49-F238E27FC236}">
                <a16:creationId xmlns="" xmlns:a16="http://schemas.microsoft.com/office/drawing/2014/main" id="{F4108FE2-81E9-E346-B5C5-8C602B0E7F10}"/>
              </a:ext>
            </a:extLst>
          </p:cNvPr>
          <p:cNvSpPr>
            <a:spLocks noGrp="1"/>
          </p:cNvSpPr>
          <p:nvPr>
            <p:ph type="body" idx="1" hasCustomPrompt="1"/>
          </p:nvPr>
        </p:nvSpPr>
        <p:spPr>
          <a:xfrm>
            <a:off x="3150393" y="2395918"/>
            <a:ext cx="5557011" cy="911638"/>
          </a:xfrm>
          <a:prstGeom prst="rect">
            <a:avLst/>
          </a:prstGeom>
        </p:spPr>
        <p:txBody>
          <a:bodyPr/>
          <a:lstStyle>
            <a:lvl1pPr marL="0" indent="0" algn="r">
              <a:buNone/>
              <a:defRPr sz="2800" b="0" i="1" baseline="0">
                <a:solidFill>
                  <a:schemeClr val="accent2"/>
                </a:solidFill>
                <a:latin typeface="Arial Italic" charset="0"/>
                <a:ea typeface="Arial Italic" charset="0"/>
                <a:cs typeface="Arial Italic"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sp>
        <p:nvSpPr>
          <p:cNvPr id="15" name="Text Placeholder 17">
            <a:extLst>
              <a:ext uri="{FF2B5EF4-FFF2-40B4-BE49-F238E27FC236}">
                <a16:creationId xmlns="" xmlns:a16="http://schemas.microsoft.com/office/drawing/2014/main" id="{71895DB9-0D54-EC4E-8C0C-2D0477C2DECA}"/>
              </a:ext>
            </a:extLst>
          </p:cNvPr>
          <p:cNvSpPr>
            <a:spLocks noGrp="1"/>
          </p:cNvSpPr>
          <p:nvPr>
            <p:ph type="body" sz="quarter" idx="13" hasCustomPrompt="1"/>
          </p:nvPr>
        </p:nvSpPr>
        <p:spPr>
          <a:xfrm>
            <a:off x="3657601" y="3996987"/>
            <a:ext cx="4414838" cy="1569660"/>
          </a:xfrm>
          <a:prstGeom prst="rect">
            <a:avLst/>
          </a:prstGeom>
          <a:noFill/>
        </p:spPr>
        <p:txBody>
          <a:bodyPr wrap="square" tIns="91440" bIns="91440" anchor="ctr" anchorCtr="1">
            <a:spAutoFit/>
          </a:bodyPr>
          <a:lstStyle>
            <a:lvl1pPr marL="173038" indent="-173038">
              <a:lnSpc>
                <a:spcPct val="150000"/>
              </a:lnSpc>
              <a:buNone/>
              <a:tabLst/>
              <a:defRPr sz="2000" b="1" i="1" baseline="0">
                <a:solidFill>
                  <a:schemeClr val="tx1">
                    <a:lumMod val="50000"/>
                    <a:lumOff val="50000"/>
                    <a:alpha val="80000"/>
                  </a:schemeClr>
                </a:solidFill>
                <a:latin typeface="Arial Bold Italic" charset="0"/>
                <a:ea typeface="Arial Bold Italic" charset="0"/>
                <a:cs typeface="Arial Bold Italic"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“Quote text area for short or long quotes. Please have quote marks at the start and at the finish”</a:t>
            </a:r>
          </a:p>
        </p:txBody>
      </p:sp>
      <p:sp>
        <p:nvSpPr>
          <p:cNvPr id="18" name="Rectangle 17">
            <a:extLst>
              <a:ext uri="{FF2B5EF4-FFF2-40B4-BE49-F238E27FC236}">
                <a16:creationId xmlns="" xmlns:a16="http://schemas.microsoft.com/office/drawing/2014/main" id="{D6CE20F7-90FB-024E-B751-D445A8FBD0C3}"/>
              </a:ext>
            </a:extLst>
          </p:cNvPr>
          <p:cNvSpPr/>
          <p:nvPr userDrawn="1"/>
        </p:nvSpPr>
        <p:spPr>
          <a:xfrm>
            <a:off x="0" y="0"/>
            <a:ext cx="20781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A4CF62"/>
              </a:solidFill>
              <a:latin typeface="Arial Regular" charset="0"/>
            </a:endParaRPr>
          </a:p>
        </p:txBody>
      </p:sp>
      <p:sp>
        <p:nvSpPr>
          <p:cNvPr id="7" name="TextBox 6">
            <a:extLst>
              <a:ext uri="{FF2B5EF4-FFF2-40B4-BE49-F238E27FC236}">
                <a16:creationId xmlns="" xmlns:a16="http://schemas.microsoft.com/office/drawing/2014/main" id="{32E2016E-A147-D445-8563-F794C3F1B53B}"/>
              </a:ext>
            </a:extLst>
          </p:cNvPr>
          <p:cNvSpPr txBox="1"/>
          <p:nvPr userDrawn="1"/>
        </p:nvSpPr>
        <p:spPr>
          <a:xfrm>
            <a:off x="8673538" y="6653006"/>
            <a:ext cx="338667" cy="123111"/>
          </a:xfrm>
          <a:prstGeom prst="rect">
            <a:avLst/>
          </a:prstGeom>
          <a:noFill/>
        </p:spPr>
        <p:txBody>
          <a:bodyPr wrap="square" lIns="0" tIns="0" rIns="0" bIns="0" rtlCol="0" anchor="t" anchorCtr="0">
            <a:spAutoFit/>
          </a:bodyPr>
          <a:lstStyle/>
          <a:p>
            <a:pPr algn="ctr"/>
            <a:fld id="{A9AF89CA-076C-0F46-A9B5-83E2EC7F2196}" type="slidenum">
              <a:rPr lang="en-US" sz="800" b="1" smtClean="0">
                <a:solidFill>
                  <a:schemeClr val="tx2"/>
                </a:solidFill>
              </a:rPr>
              <a:t>‹#›</a:t>
            </a:fld>
            <a:endParaRPr lang="en-US" sz="800" b="1" dirty="0">
              <a:solidFill>
                <a:schemeClr val="tx2"/>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with Header / Footer">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956591A4-D3C2-394B-8F98-91CA2FB29808}"/>
              </a:ext>
            </a:extLst>
          </p:cNvPr>
          <p:cNvSpPr txBox="1"/>
          <p:nvPr userDrawn="1"/>
        </p:nvSpPr>
        <p:spPr>
          <a:xfrm>
            <a:off x="7271270" y="6653006"/>
            <a:ext cx="338667" cy="123111"/>
          </a:xfrm>
          <a:prstGeom prst="rect">
            <a:avLst/>
          </a:prstGeom>
          <a:noFill/>
        </p:spPr>
        <p:txBody>
          <a:bodyPr wrap="square" lIns="0" tIns="0" rIns="0" bIns="0" rtlCol="0" anchor="t" anchorCtr="0">
            <a:spAutoFit/>
          </a:bodyPr>
          <a:lstStyle/>
          <a:p>
            <a:pPr algn="ctr"/>
            <a:fld id="{A9AF89CA-076C-0F46-A9B5-83E2EC7F2196}" type="slidenum">
              <a:rPr lang="en-US" sz="800" b="1" smtClean="0">
                <a:solidFill>
                  <a:schemeClr val="bg1"/>
                </a:solidFill>
              </a:rPr>
              <a:t>‹#›</a:t>
            </a:fld>
            <a:endParaRPr lang="en-US" sz="800" b="1" dirty="0">
              <a:solidFill>
                <a:schemeClr val="bg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with Header only">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0" y="155510"/>
            <a:ext cx="9144000" cy="67024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Regular" charset="0"/>
            </a:endParaRPr>
          </a:p>
        </p:txBody>
      </p:sp>
      <p:sp>
        <p:nvSpPr>
          <p:cNvPr id="3" name="TextBox 2">
            <a:extLst>
              <a:ext uri="{FF2B5EF4-FFF2-40B4-BE49-F238E27FC236}">
                <a16:creationId xmlns="" xmlns:a16="http://schemas.microsoft.com/office/drawing/2014/main" id="{EC2A1218-13C1-0C4B-99B0-091401B4265C}"/>
              </a:ext>
            </a:extLst>
          </p:cNvPr>
          <p:cNvSpPr txBox="1"/>
          <p:nvPr userDrawn="1"/>
        </p:nvSpPr>
        <p:spPr>
          <a:xfrm>
            <a:off x="8673538" y="6653006"/>
            <a:ext cx="338667" cy="123111"/>
          </a:xfrm>
          <a:prstGeom prst="rect">
            <a:avLst/>
          </a:prstGeom>
          <a:noFill/>
        </p:spPr>
        <p:txBody>
          <a:bodyPr wrap="square" lIns="0" tIns="0" rIns="0" bIns="0" rtlCol="0" anchor="t" anchorCtr="0">
            <a:spAutoFit/>
          </a:bodyPr>
          <a:lstStyle/>
          <a:p>
            <a:pPr algn="ctr"/>
            <a:fld id="{A9AF89CA-076C-0F46-A9B5-83E2EC7F2196}" type="slidenum">
              <a:rPr lang="en-US" sz="800" b="1" smtClean="0">
                <a:solidFill>
                  <a:schemeClr val="tx2"/>
                </a:solidFill>
              </a:rPr>
              <a:t>‹#›</a:t>
            </a:fld>
            <a:endParaRPr lang="en-US" sz="800" b="1" dirty="0">
              <a:solidFill>
                <a:schemeClr val="tx2"/>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with Footer only">
    <p:spTree>
      <p:nvGrpSpPr>
        <p:cNvPr id="1" name=""/>
        <p:cNvGrpSpPr/>
        <p:nvPr/>
      </p:nvGrpSpPr>
      <p:grpSpPr>
        <a:xfrm>
          <a:off x="0" y="0"/>
          <a:ext cx="0" cy="0"/>
          <a:chOff x="0" y="0"/>
          <a:chExt cx="0" cy="0"/>
        </a:xfrm>
      </p:grpSpPr>
      <p:sp>
        <p:nvSpPr>
          <p:cNvPr id="2" name="Rectangle 1"/>
          <p:cNvSpPr/>
          <p:nvPr userDrawn="1"/>
        </p:nvSpPr>
        <p:spPr>
          <a:xfrm>
            <a:off x="0" y="0"/>
            <a:ext cx="9144000" cy="63074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Regular" charset="0"/>
            </a:endParaRPr>
          </a:p>
        </p:txBody>
      </p:sp>
      <p:sp>
        <p:nvSpPr>
          <p:cNvPr id="3" name="TextBox 2">
            <a:extLst>
              <a:ext uri="{FF2B5EF4-FFF2-40B4-BE49-F238E27FC236}">
                <a16:creationId xmlns="" xmlns:a16="http://schemas.microsoft.com/office/drawing/2014/main" id="{DAAD9AD8-0CE2-BD4F-B8FD-17109FCB7F9D}"/>
              </a:ext>
            </a:extLst>
          </p:cNvPr>
          <p:cNvSpPr txBox="1"/>
          <p:nvPr userDrawn="1"/>
        </p:nvSpPr>
        <p:spPr>
          <a:xfrm>
            <a:off x="7271270" y="6653006"/>
            <a:ext cx="338667" cy="123111"/>
          </a:xfrm>
          <a:prstGeom prst="rect">
            <a:avLst/>
          </a:prstGeom>
          <a:noFill/>
        </p:spPr>
        <p:txBody>
          <a:bodyPr wrap="square" lIns="0" tIns="0" rIns="0" bIns="0" rtlCol="0" anchor="t" anchorCtr="0">
            <a:spAutoFit/>
          </a:bodyPr>
          <a:lstStyle/>
          <a:p>
            <a:pPr algn="ctr"/>
            <a:fld id="{A9AF89CA-076C-0F46-A9B5-83E2EC7F2196}" type="slidenum">
              <a:rPr lang="en-US" sz="800" b="1" smtClean="0">
                <a:solidFill>
                  <a:schemeClr val="bg1"/>
                </a:solidFill>
              </a:rPr>
              <a:t>‹#›</a:t>
            </a:fld>
            <a:endParaRPr lang="en-US" sz="800" b="1" dirty="0">
              <a:solidFill>
                <a:schemeClr val="bg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37" Type="http://schemas.openxmlformats.org/officeDocument/2006/relationships/slideLayout" Target="../slideLayouts/slideLayout37.xml"/><Relationship Id="rId38" Type="http://schemas.openxmlformats.org/officeDocument/2006/relationships/slideLayout" Target="../slideLayouts/slideLayout38.xml"/><Relationship Id="rId39" Type="http://schemas.openxmlformats.org/officeDocument/2006/relationships/slideLayout" Target="../slideLayouts/slideLayout39.xml"/><Relationship Id="rId40" Type="http://schemas.openxmlformats.org/officeDocument/2006/relationships/slideLayout" Target="../slideLayouts/slideLayout40.xml"/><Relationship Id="rId41" Type="http://schemas.openxmlformats.org/officeDocument/2006/relationships/slideLayout" Target="../slideLayouts/slideLayout41.xml"/><Relationship Id="rId42" Type="http://schemas.openxmlformats.org/officeDocument/2006/relationships/theme" Target="../theme/theme1.xml"/><Relationship Id="rId43"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9943231F-72FA-7248-94F7-31F379F0F101}"/>
              </a:ext>
            </a:extLst>
          </p:cNvPr>
          <p:cNvPicPr>
            <a:picLocks noChangeAspect="1"/>
          </p:cNvPicPr>
          <p:nvPr userDrawn="1"/>
        </p:nvPicPr>
        <p:blipFill>
          <a:blip r:embed="rId43"/>
          <a:stretch>
            <a:fillRect/>
          </a:stretch>
        </p:blipFill>
        <p:spPr>
          <a:xfrm>
            <a:off x="-3156" y="6319964"/>
            <a:ext cx="9076364" cy="471970"/>
          </a:xfrm>
          <a:prstGeom prst="rect">
            <a:avLst/>
          </a:prstGeom>
        </p:spPr>
      </p:pic>
      <p:sp>
        <p:nvSpPr>
          <p:cNvPr id="5" name="Rectangle 4">
            <a:extLst>
              <a:ext uri="{FF2B5EF4-FFF2-40B4-BE49-F238E27FC236}">
                <a16:creationId xmlns="" xmlns:a16="http://schemas.microsoft.com/office/drawing/2014/main" id="{F7DE1C7C-4588-734D-A5A3-9851A5DD69AF}"/>
              </a:ext>
            </a:extLst>
          </p:cNvPr>
          <p:cNvSpPr/>
          <p:nvPr userDrawn="1"/>
        </p:nvSpPr>
        <p:spPr>
          <a:xfrm>
            <a:off x="0" y="0"/>
            <a:ext cx="9144000" cy="1361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A4CF62"/>
              </a:solidFill>
              <a:latin typeface="Arial Regular" charset="0"/>
            </a:endParaRPr>
          </a:p>
        </p:txBody>
      </p:sp>
    </p:spTree>
    <p:extLst>
      <p:ext uri="{BB962C8B-B14F-4D97-AF65-F5344CB8AC3E}">
        <p14:creationId xmlns:p14="http://schemas.microsoft.com/office/powerpoint/2010/main" val="173407703"/>
      </p:ext>
    </p:extLst>
  </p:cSld>
  <p:clrMap bg1="lt1" tx1="dk1" bg2="lt2" tx2="dk2" accent1="accent1" accent2="accent2" accent3="accent3" accent4="accent4" accent5="accent5" accent6="accent6" hlink="hlink" folHlink="folHlink"/>
  <p:sldLayoutIdLst>
    <p:sldLayoutId id="2147483661" r:id="rId1"/>
    <p:sldLayoutId id="2147483718" r:id="rId2"/>
    <p:sldLayoutId id="2147483719" r:id="rId3"/>
    <p:sldLayoutId id="2147483720" r:id="rId4"/>
    <p:sldLayoutId id="2147483702" r:id="rId5"/>
    <p:sldLayoutId id="2147483663" r:id="rId6"/>
    <p:sldLayoutId id="2147483662" r:id="rId7"/>
    <p:sldLayoutId id="2147483695" r:id="rId8"/>
    <p:sldLayoutId id="2147483697" r:id="rId9"/>
    <p:sldLayoutId id="2147483696" r:id="rId10"/>
    <p:sldLayoutId id="2147483679" r:id="rId11"/>
    <p:sldLayoutId id="2147483674" r:id="rId12"/>
    <p:sldLayoutId id="2147483693" r:id="rId13"/>
    <p:sldLayoutId id="2147483673" r:id="rId14"/>
    <p:sldLayoutId id="2147483680" r:id="rId15"/>
    <p:sldLayoutId id="2147483707" r:id="rId16"/>
    <p:sldLayoutId id="2147483681" r:id="rId17"/>
    <p:sldLayoutId id="2147483691" r:id="rId18"/>
    <p:sldLayoutId id="2147483698" r:id="rId19"/>
    <p:sldLayoutId id="2147483699" r:id="rId20"/>
    <p:sldLayoutId id="2147483690" r:id="rId21"/>
    <p:sldLayoutId id="2147483689" r:id="rId22"/>
    <p:sldLayoutId id="2147483683" r:id="rId23"/>
    <p:sldLayoutId id="2147483710" r:id="rId24"/>
    <p:sldLayoutId id="2147483711" r:id="rId25"/>
    <p:sldLayoutId id="2147483709" r:id="rId26"/>
    <p:sldLayoutId id="2147483687" r:id="rId27"/>
    <p:sldLayoutId id="2147483688" r:id="rId28"/>
    <p:sldLayoutId id="2147483686" r:id="rId29"/>
    <p:sldLayoutId id="2147483684" r:id="rId30"/>
    <p:sldLayoutId id="2147483685" r:id="rId31"/>
    <p:sldLayoutId id="2147483682" r:id="rId32"/>
    <p:sldLayoutId id="2147483675" r:id="rId33"/>
    <p:sldLayoutId id="2147483692" r:id="rId34"/>
    <p:sldLayoutId id="2147483700" r:id="rId35"/>
    <p:sldLayoutId id="2147483704" r:id="rId36"/>
    <p:sldLayoutId id="2147483716" r:id="rId37"/>
    <p:sldLayoutId id="2147483703" r:id="rId38"/>
    <p:sldLayoutId id="2147483717" r:id="rId39"/>
    <p:sldLayoutId id="2147483678" r:id="rId40"/>
    <p:sldLayoutId id="2147483708" r:id="rId41"/>
  </p:sldLayoutIdLst>
  <p:hf hdr="0" ftr="0" dt="0"/>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9.png"/><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9.png"/><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hyperlink" Target="https://vimeo.com/423822606" TargetMode="External"/><Relationship Id="rId4" Type="http://schemas.openxmlformats.org/officeDocument/2006/relationships/image" Target="../media/image12.png"/><Relationship Id="rId1" Type="http://schemas.openxmlformats.org/officeDocument/2006/relationships/slideLayout" Target="../slideLayouts/slideLayout11.xml"/><Relationship Id="rId2"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drawing, food, light&#10;&#10;Description automatically generated">
            <a:extLst>
              <a:ext uri="{FF2B5EF4-FFF2-40B4-BE49-F238E27FC236}">
                <a16:creationId xmlns="" xmlns:a16="http://schemas.microsoft.com/office/drawing/2014/main" id="{26B24E0D-1383-7148-B44E-EDAE9772EF79}"/>
              </a:ext>
            </a:extLst>
          </p:cNvPr>
          <p:cNvPicPr>
            <a:picLocks noChangeAspect="1"/>
          </p:cNvPicPr>
          <p:nvPr/>
        </p:nvPicPr>
        <p:blipFill>
          <a:blip r:embed="rId2"/>
          <a:stretch>
            <a:fillRect/>
          </a:stretch>
        </p:blipFill>
        <p:spPr>
          <a:xfrm>
            <a:off x="271263" y="370057"/>
            <a:ext cx="3707274" cy="1357002"/>
          </a:xfrm>
          <a:prstGeom prst="rect">
            <a:avLst/>
          </a:prstGeom>
        </p:spPr>
      </p:pic>
      <p:sp>
        <p:nvSpPr>
          <p:cNvPr id="2" name="Title 1">
            <a:extLst>
              <a:ext uri="{FF2B5EF4-FFF2-40B4-BE49-F238E27FC236}">
                <a16:creationId xmlns="" xmlns:a16="http://schemas.microsoft.com/office/drawing/2014/main" id="{490773C9-B908-A049-AD0F-105B03A3B196}"/>
              </a:ext>
            </a:extLst>
          </p:cNvPr>
          <p:cNvSpPr>
            <a:spLocks noGrp="1"/>
          </p:cNvSpPr>
          <p:nvPr>
            <p:ph type="title"/>
          </p:nvPr>
        </p:nvSpPr>
        <p:spPr>
          <a:xfrm>
            <a:off x="3670492" y="854659"/>
            <a:ext cx="2532745" cy="387798"/>
          </a:xfrm>
        </p:spPr>
        <p:txBody>
          <a:bodyPr/>
          <a:lstStyle/>
          <a:p>
            <a:r>
              <a:rPr lang="en-US" dirty="0"/>
              <a:t>to FORESIGHT</a:t>
            </a:r>
          </a:p>
        </p:txBody>
      </p:sp>
      <p:sp>
        <p:nvSpPr>
          <p:cNvPr id="3" name="Text Placeholder 2">
            <a:extLst>
              <a:ext uri="{FF2B5EF4-FFF2-40B4-BE49-F238E27FC236}">
                <a16:creationId xmlns="" xmlns:a16="http://schemas.microsoft.com/office/drawing/2014/main" id="{A57AF395-1ABF-2B45-956D-491E6055399F}"/>
              </a:ext>
            </a:extLst>
          </p:cNvPr>
          <p:cNvSpPr>
            <a:spLocks noGrp="1"/>
          </p:cNvSpPr>
          <p:nvPr>
            <p:ph type="body" sz="quarter" idx="11"/>
          </p:nvPr>
        </p:nvSpPr>
        <p:spPr>
          <a:xfrm>
            <a:off x="568613" y="2057065"/>
            <a:ext cx="3279744" cy="369332"/>
          </a:xfrm>
        </p:spPr>
        <p:txBody>
          <a:bodyPr/>
          <a:lstStyle/>
          <a:p>
            <a:r>
              <a:rPr lang="es-US" sz="2400" b="1" dirty="0"/>
              <a:t>¿Qué es FORESIGHT?</a:t>
            </a:r>
          </a:p>
        </p:txBody>
      </p:sp>
      <p:sp>
        <p:nvSpPr>
          <p:cNvPr id="4" name="Text Placeholder 3">
            <a:extLst>
              <a:ext uri="{FF2B5EF4-FFF2-40B4-BE49-F238E27FC236}">
                <a16:creationId xmlns="" xmlns:a16="http://schemas.microsoft.com/office/drawing/2014/main" id="{04768C2D-2C56-AD4B-8762-0986B09B12A6}"/>
              </a:ext>
            </a:extLst>
          </p:cNvPr>
          <p:cNvSpPr>
            <a:spLocks noGrp="1"/>
          </p:cNvSpPr>
          <p:nvPr>
            <p:ph type="body" sz="quarter" idx="12"/>
          </p:nvPr>
        </p:nvSpPr>
        <p:spPr>
          <a:xfrm>
            <a:off x="484187" y="2554612"/>
            <a:ext cx="8169619" cy="2492990"/>
          </a:xfrm>
          <a:solidFill>
            <a:schemeClr val="bg1"/>
          </a:solidFill>
        </p:spPr>
        <p:txBody>
          <a:bodyPr/>
          <a:lstStyle/>
          <a:p>
            <a:pPr marL="0" indent="0" fontAlgn="base">
              <a:buNone/>
            </a:pPr>
            <a:r>
              <a:rPr lang="es-US" dirty="0"/>
              <a:t>FORESIGHT </a:t>
            </a:r>
            <a:r>
              <a:rPr lang="es-ES" dirty="0"/>
              <a:t>es un proyecto que intenta imaginar y hacer </a:t>
            </a:r>
            <a:r>
              <a:rPr lang="es-ES" dirty="0" smtClean="0"/>
              <a:t>posible</a:t>
            </a:r>
            <a:br>
              <a:rPr lang="es-ES" dirty="0" smtClean="0"/>
            </a:br>
            <a:r>
              <a:rPr lang="es-ES" dirty="0" smtClean="0"/>
              <a:t>un </a:t>
            </a:r>
            <a:r>
              <a:rPr lang="es-ES" dirty="0"/>
              <a:t>futuro distinto, donde la salud y el bienestar estén al alcance de todos</a:t>
            </a:r>
            <a:r>
              <a:rPr lang="es-US" dirty="0"/>
              <a:t>. Nuestro sistema sanitario está dañado. Todos merecen disfrutar de salud y bienestar, y solo podremos lograr esto con creatividad, audacia e ideas novedosas.</a:t>
            </a:r>
          </a:p>
          <a:p>
            <a:pPr marL="0" indent="0" fontAlgn="base">
              <a:buNone/>
            </a:pPr>
            <a:endParaRPr lang="en-US" dirty="0"/>
          </a:p>
          <a:p>
            <a:pPr marL="0" indent="0" fontAlgn="base">
              <a:buNone/>
            </a:pPr>
            <a:endParaRPr lang="en-US" b="1" dirty="0"/>
          </a:p>
          <a:p>
            <a:pPr marL="0" indent="0" fontAlgn="base">
              <a:buNone/>
            </a:pPr>
            <a:r>
              <a:rPr lang="es-US" b="1" dirty="0">
                <a:solidFill>
                  <a:schemeClr val="accent3"/>
                </a:solidFill>
              </a:rPr>
              <a:t>Por eso necesitamos </a:t>
            </a:r>
          </a:p>
          <a:p>
            <a:pPr marL="0" indent="0" fontAlgn="base">
              <a:buNone/>
            </a:pPr>
            <a:r>
              <a:rPr lang="es-US" b="1" dirty="0">
                <a:solidFill>
                  <a:schemeClr val="accent3"/>
                </a:solidFill>
              </a:rPr>
              <a:t>su ayuda.</a:t>
            </a:r>
          </a:p>
        </p:txBody>
      </p:sp>
      <p:pic>
        <p:nvPicPr>
          <p:cNvPr id="6" name="Picture 5" descr="A picture containing game&#10;&#10;Description automatically generated">
            <a:extLst>
              <a:ext uri="{FF2B5EF4-FFF2-40B4-BE49-F238E27FC236}">
                <a16:creationId xmlns="" xmlns:a16="http://schemas.microsoft.com/office/drawing/2014/main" id="{0C952EE5-CD30-B146-AA2C-B8ACB8B22933}"/>
              </a:ext>
            </a:extLst>
          </p:cNvPr>
          <p:cNvPicPr>
            <a:picLocks noChangeAspect="1"/>
          </p:cNvPicPr>
          <p:nvPr/>
        </p:nvPicPr>
        <p:blipFill rotWithShape="1">
          <a:blip r:embed="rId3"/>
          <a:srcRect l="-1263" t="24659" r="6065" b="9202"/>
          <a:stretch/>
        </p:blipFill>
        <p:spPr>
          <a:xfrm>
            <a:off x="2124900" y="3378983"/>
            <a:ext cx="7955280" cy="3108960"/>
          </a:xfrm>
          <a:prstGeom prst="rect">
            <a:avLst/>
          </a:prstGeom>
        </p:spPr>
      </p:pic>
      <p:sp>
        <p:nvSpPr>
          <p:cNvPr id="5" name="Rectangle 4"/>
          <p:cNvSpPr/>
          <p:nvPr/>
        </p:nvSpPr>
        <p:spPr>
          <a:xfrm>
            <a:off x="342729" y="1423693"/>
            <a:ext cx="4873450" cy="480131"/>
          </a:xfrm>
          <a:prstGeom prst="rect">
            <a:avLst/>
          </a:prstGeom>
        </p:spPr>
        <p:txBody>
          <a:bodyPr wrap="none">
            <a:spAutoFit/>
          </a:bodyPr>
          <a:lstStyle/>
          <a:p>
            <a:pPr>
              <a:lnSpc>
                <a:spcPct val="90000"/>
              </a:lnSpc>
              <a:spcBef>
                <a:spcPct val="0"/>
              </a:spcBef>
            </a:pPr>
            <a:r>
              <a:rPr lang="en-US" sz="2800" b="1" dirty="0" err="1">
                <a:solidFill>
                  <a:schemeClr val="bg2"/>
                </a:solidFill>
                <a:latin typeface="Arial Bold" charset="0"/>
                <a:ea typeface="Arial Bold" charset="0"/>
                <a:cs typeface="Arial Bold" charset="0"/>
              </a:rPr>
              <a:t>Sume</a:t>
            </a:r>
            <a:r>
              <a:rPr lang="en-US" sz="2800" b="1" dirty="0">
                <a:solidFill>
                  <a:schemeClr val="bg2"/>
                </a:solidFill>
                <a:latin typeface="Arial Bold" charset="0"/>
                <a:ea typeface="Arial Bold" charset="0"/>
                <a:cs typeface="Arial Bold" charset="0"/>
              </a:rPr>
              <a:t> </a:t>
            </a:r>
            <a:r>
              <a:rPr lang="en-US" sz="2800" b="1" dirty="0" err="1">
                <a:solidFill>
                  <a:schemeClr val="bg2"/>
                </a:solidFill>
                <a:latin typeface="Arial Bold" charset="0"/>
                <a:ea typeface="Arial Bold" charset="0"/>
                <a:cs typeface="Arial Bold" charset="0"/>
              </a:rPr>
              <a:t>su</a:t>
            </a:r>
            <a:r>
              <a:rPr lang="en-US" sz="2800" b="1" dirty="0">
                <a:solidFill>
                  <a:schemeClr val="bg2"/>
                </a:solidFill>
                <a:latin typeface="Arial Bold" charset="0"/>
                <a:ea typeface="Arial Bold" charset="0"/>
                <a:cs typeface="Arial Bold" charset="0"/>
              </a:rPr>
              <a:t> </a:t>
            </a:r>
            <a:r>
              <a:rPr lang="en-US" sz="2800" b="1" dirty="0" err="1">
                <a:solidFill>
                  <a:schemeClr val="bg2"/>
                </a:solidFill>
                <a:latin typeface="Arial Bold" charset="0"/>
                <a:ea typeface="Arial Bold" charset="0"/>
                <a:cs typeface="Arial Bold" charset="0"/>
              </a:rPr>
              <a:t>voz</a:t>
            </a:r>
            <a:r>
              <a:rPr lang="en-US" sz="2800" b="1" dirty="0">
                <a:solidFill>
                  <a:schemeClr val="bg2"/>
                </a:solidFill>
                <a:latin typeface="Arial Bold" charset="0"/>
                <a:ea typeface="Arial Bold" charset="0"/>
                <a:cs typeface="Arial Bold" charset="0"/>
              </a:rPr>
              <a:t> a FORESIGHT</a:t>
            </a:r>
          </a:p>
        </p:txBody>
      </p:sp>
    </p:spTree>
    <p:extLst>
      <p:ext uri="{BB962C8B-B14F-4D97-AF65-F5344CB8AC3E}">
        <p14:creationId xmlns:p14="http://schemas.microsoft.com/office/powerpoint/2010/main" val="2730145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drawing, food, light&#10;&#10;Description automatically generated">
            <a:extLst>
              <a:ext uri="{FF2B5EF4-FFF2-40B4-BE49-F238E27FC236}">
                <a16:creationId xmlns="" xmlns:a16="http://schemas.microsoft.com/office/drawing/2014/main" id="{38E0274A-9A16-E447-BF94-5C630EFB9B2F}"/>
              </a:ext>
            </a:extLst>
          </p:cNvPr>
          <p:cNvPicPr>
            <a:picLocks noChangeAspect="1"/>
          </p:cNvPicPr>
          <p:nvPr/>
        </p:nvPicPr>
        <p:blipFill>
          <a:blip r:embed="rId2"/>
          <a:stretch>
            <a:fillRect/>
          </a:stretch>
        </p:blipFill>
        <p:spPr>
          <a:xfrm>
            <a:off x="271263" y="370057"/>
            <a:ext cx="3707274" cy="1357002"/>
          </a:xfrm>
          <a:prstGeom prst="rect">
            <a:avLst/>
          </a:prstGeom>
        </p:spPr>
      </p:pic>
      <p:sp>
        <p:nvSpPr>
          <p:cNvPr id="12" name="Title 1">
            <a:extLst>
              <a:ext uri="{FF2B5EF4-FFF2-40B4-BE49-F238E27FC236}">
                <a16:creationId xmlns="" xmlns:a16="http://schemas.microsoft.com/office/drawing/2014/main" id="{B497E5CF-B29B-A64B-A607-06C6047EBC4D}"/>
              </a:ext>
            </a:extLst>
          </p:cNvPr>
          <p:cNvSpPr>
            <a:spLocks noGrp="1"/>
          </p:cNvSpPr>
          <p:nvPr>
            <p:ph type="title"/>
          </p:nvPr>
        </p:nvSpPr>
        <p:spPr>
          <a:xfrm>
            <a:off x="3670492" y="854659"/>
            <a:ext cx="2532745" cy="387798"/>
          </a:xfrm>
        </p:spPr>
        <p:txBody>
          <a:bodyPr/>
          <a:lstStyle/>
          <a:p>
            <a:r>
              <a:rPr lang="en-US" dirty="0"/>
              <a:t>to FORESIGHT</a:t>
            </a:r>
          </a:p>
        </p:txBody>
      </p:sp>
      <p:pic>
        <p:nvPicPr>
          <p:cNvPr id="6" name="Picture 5" descr="A close up of a logo&#10;&#10;Description automatically generated">
            <a:extLst>
              <a:ext uri="{FF2B5EF4-FFF2-40B4-BE49-F238E27FC236}">
                <a16:creationId xmlns="" xmlns:a16="http://schemas.microsoft.com/office/drawing/2014/main" id="{7B944BD0-10AB-C84C-9560-B3F0F68E2BE8}"/>
              </a:ext>
            </a:extLst>
          </p:cNvPr>
          <p:cNvPicPr>
            <a:picLocks noChangeAspect="1"/>
          </p:cNvPicPr>
          <p:nvPr/>
        </p:nvPicPr>
        <p:blipFill rotWithShape="1">
          <a:blip r:embed="rId3"/>
          <a:srcRect l="9164" t="50701" r="64583" b="25584"/>
          <a:stretch/>
        </p:blipFill>
        <p:spPr>
          <a:xfrm>
            <a:off x="3670492" y="3507106"/>
            <a:ext cx="5577840" cy="2834640"/>
          </a:xfrm>
          <a:prstGeom prst="rect">
            <a:avLst/>
          </a:prstGeom>
        </p:spPr>
      </p:pic>
      <p:sp>
        <p:nvSpPr>
          <p:cNvPr id="3" name="Text Placeholder 2">
            <a:extLst>
              <a:ext uri="{FF2B5EF4-FFF2-40B4-BE49-F238E27FC236}">
                <a16:creationId xmlns="" xmlns:a16="http://schemas.microsoft.com/office/drawing/2014/main" id="{A57AF395-1ABF-2B45-956D-491E6055399F}"/>
              </a:ext>
            </a:extLst>
          </p:cNvPr>
          <p:cNvSpPr>
            <a:spLocks noGrp="1"/>
          </p:cNvSpPr>
          <p:nvPr>
            <p:ph type="body" sz="quarter" idx="11"/>
          </p:nvPr>
        </p:nvSpPr>
        <p:spPr>
          <a:xfrm>
            <a:off x="560734" y="2038404"/>
            <a:ext cx="4815421" cy="369332"/>
          </a:xfrm>
        </p:spPr>
        <p:txBody>
          <a:bodyPr/>
          <a:lstStyle/>
          <a:p>
            <a:r>
              <a:rPr lang="es-US" sz="2400" b="1" dirty="0"/>
              <a:t>¿Por qué debería sumar su voz?</a:t>
            </a:r>
          </a:p>
        </p:txBody>
      </p:sp>
      <p:sp>
        <p:nvSpPr>
          <p:cNvPr id="4" name="Text Placeholder 3">
            <a:extLst>
              <a:ext uri="{FF2B5EF4-FFF2-40B4-BE49-F238E27FC236}">
                <a16:creationId xmlns="" xmlns:a16="http://schemas.microsoft.com/office/drawing/2014/main" id="{04768C2D-2C56-AD4B-8762-0986B09B12A6}"/>
              </a:ext>
            </a:extLst>
          </p:cNvPr>
          <p:cNvSpPr>
            <a:spLocks noGrp="1"/>
          </p:cNvSpPr>
          <p:nvPr>
            <p:ph type="body" sz="quarter" idx="12"/>
          </p:nvPr>
        </p:nvSpPr>
        <p:spPr>
          <a:xfrm>
            <a:off x="484188" y="2520619"/>
            <a:ext cx="8062654" cy="2215991"/>
          </a:xfrm>
        </p:spPr>
        <p:txBody>
          <a:bodyPr/>
          <a:lstStyle/>
          <a:p>
            <a:pPr marL="0" indent="0" fontAlgn="base">
              <a:buNone/>
            </a:pPr>
            <a:r>
              <a:rPr lang="es-US" dirty="0"/>
              <a:t>FORESIGHT está reuniendo las voces de miles de estadounidenses, a quienes se les pide que miren un breve video sobre los problemas que estamos enfrentando y podríamos enfrentar en materia de </a:t>
            </a:r>
            <a:r>
              <a:rPr lang="es-US" dirty="0" smtClean="0"/>
              <a:t>salud</a:t>
            </a:r>
            <a:br>
              <a:rPr lang="es-US" dirty="0" smtClean="0"/>
            </a:br>
            <a:r>
              <a:rPr lang="es-US" dirty="0" smtClean="0"/>
              <a:t>y </a:t>
            </a:r>
            <a:r>
              <a:rPr lang="es-US" dirty="0"/>
              <a:t>bienestar, para realizar luego una encuesta donde indiquen cómo abordarían esos problemas. Sumar su voz no le llevará más de 20 minutos.</a:t>
            </a:r>
          </a:p>
          <a:p>
            <a:pPr marL="0" indent="0" fontAlgn="base">
              <a:buNone/>
            </a:pPr>
            <a:endParaRPr lang="en-US" dirty="0"/>
          </a:p>
          <a:p>
            <a:pPr marL="0" indent="0">
              <a:buNone/>
            </a:pPr>
            <a:endParaRPr lang="en-US" dirty="0"/>
          </a:p>
        </p:txBody>
      </p:sp>
      <p:sp>
        <p:nvSpPr>
          <p:cNvPr id="7" name="Rectangle 6"/>
          <p:cNvSpPr/>
          <p:nvPr/>
        </p:nvSpPr>
        <p:spPr>
          <a:xfrm>
            <a:off x="342729" y="1423693"/>
            <a:ext cx="4873450" cy="480131"/>
          </a:xfrm>
          <a:prstGeom prst="rect">
            <a:avLst/>
          </a:prstGeom>
        </p:spPr>
        <p:txBody>
          <a:bodyPr wrap="none">
            <a:spAutoFit/>
          </a:bodyPr>
          <a:lstStyle/>
          <a:p>
            <a:pPr>
              <a:lnSpc>
                <a:spcPct val="90000"/>
              </a:lnSpc>
              <a:spcBef>
                <a:spcPct val="0"/>
              </a:spcBef>
            </a:pPr>
            <a:r>
              <a:rPr lang="en-US" sz="2800" b="1" dirty="0" err="1">
                <a:solidFill>
                  <a:schemeClr val="bg2"/>
                </a:solidFill>
                <a:latin typeface="Arial Bold" charset="0"/>
                <a:ea typeface="Arial Bold" charset="0"/>
                <a:cs typeface="Arial Bold" charset="0"/>
              </a:rPr>
              <a:t>Sume</a:t>
            </a:r>
            <a:r>
              <a:rPr lang="en-US" sz="2800" b="1" dirty="0">
                <a:solidFill>
                  <a:schemeClr val="bg2"/>
                </a:solidFill>
                <a:latin typeface="Arial Bold" charset="0"/>
                <a:ea typeface="Arial Bold" charset="0"/>
                <a:cs typeface="Arial Bold" charset="0"/>
              </a:rPr>
              <a:t> </a:t>
            </a:r>
            <a:r>
              <a:rPr lang="en-US" sz="2800" b="1" dirty="0" err="1">
                <a:solidFill>
                  <a:schemeClr val="bg2"/>
                </a:solidFill>
                <a:latin typeface="Arial Bold" charset="0"/>
                <a:ea typeface="Arial Bold" charset="0"/>
                <a:cs typeface="Arial Bold" charset="0"/>
              </a:rPr>
              <a:t>su</a:t>
            </a:r>
            <a:r>
              <a:rPr lang="en-US" sz="2800" b="1" dirty="0">
                <a:solidFill>
                  <a:schemeClr val="bg2"/>
                </a:solidFill>
                <a:latin typeface="Arial Bold" charset="0"/>
                <a:ea typeface="Arial Bold" charset="0"/>
                <a:cs typeface="Arial Bold" charset="0"/>
              </a:rPr>
              <a:t> </a:t>
            </a:r>
            <a:r>
              <a:rPr lang="en-US" sz="2800" b="1" dirty="0" err="1">
                <a:solidFill>
                  <a:schemeClr val="bg2"/>
                </a:solidFill>
                <a:latin typeface="Arial Bold" charset="0"/>
                <a:ea typeface="Arial Bold" charset="0"/>
                <a:cs typeface="Arial Bold" charset="0"/>
              </a:rPr>
              <a:t>voz</a:t>
            </a:r>
            <a:r>
              <a:rPr lang="en-US" sz="2800" b="1" dirty="0">
                <a:solidFill>
                  <a:schemeClr val="bg2"/>
                </a:solidFill>
                <a:latin typeface="Arial Bold" charset="0"/>
                <a:ea typeface="Arial Bold" charset="0"/>
                <a:cs typeface="Arial Bold" charset="0"/>
              </a:rPr>
              <a:t> a FORESIGHT</a:t>
            </a:r>
          </a:p>
        </p:txBody>
      </p:sp>
      <p:sp>
        <p:nvSpPr>
          <p:cNvPr id="9" name="CuadroTexto 8">
            <a:extLst>
              <a:ext uri="{FF2B5EF4-FFF2-40B4-BE49-F238E27FC236}">
                <a16:creationId xmlns="" xmlns:a16="http://schemas.microsoft.com/office/drawing/2014/main" id="{7FF792A9-8923-4859-8E51-940AB7365641}"/>
              </a:ext>
            </a:extLst>
          </p:cNvPr>
          <p:cNvSpPr txBox="1"/>
          <p:nvPr/>
        </p:nvSpPr>
        <p:spPr>
          <a:xfrm>
            <a:off x="557984" y="4409112"/>
            <a:ext cx="3399976" cy="1538883"/>
          </a:xfrm>
          <a:prstGeom prst="rect">
            <a:avLst/>
          </a:prstGeom>
          <a:noFill/>
        </p:spPr>
        <p:txBody>
          <a:bodyPr wrap="square" lIns="0" tIns="0" rIns="0" bIns="0" rtlCol="0" anchor="t" anchorCtr="0">
            <a:spAutoFit/>
          </a:bodyPr>
          <a:lstStyle/>
          <a:p>
            <a:r>
              <a:rPr lang="es-ES" sz="2000" dirty="0">
                <a:cs typeface="Arial Bold" charset="0"/>
              </a:rPr>
              <a:t>De esas encuestas surgirán ideas creativas y </a:t>
            </a:r>
            <a:r>
              <a:rPr lang="es-ES" sz="2000" dirty="0" smtClean="0">
                <a:cs typeface="Arial Bold" charset="0"/>
              </a:rPr>
              <a:t>audaces, que </a:t>
            </a:r>
            <a:r>
              <a:rPr lang="es-ES" sz="2000" dirty="0">
                <a:cs typeface="Arial Bold" charset="0"/>
              </a:rPr>
              <a:t>FORESIGHT intentará hacer realidad en las comunidades de todo el país.</a:t>
            </a:r>
            <a:endParaRPr lang="en-US" sz="2000" dirty="0" err="1">
              <a:cs typeface="Arial Bold" charset="0"/>
            </a:endParaRPr>
          </a:p>
        </p:txBody>
      </p:sp>
    </p:spTree>
    <p:extLst>
      <p:ext uri="{BB962C8B-B14F-4D97-AF65-F5344CB8AC3E}">
        <p14:creationId xmlns:p14="http://schemas.microsoft.com/office/powerpoint/2010/main" val="584930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drawing, food, light&#10;&#10;Description automatically generated">
            <a:extLst>
              <a:ext uri="{FF2B5EF4-FFF2-40B4-BE49-F238E27FC236}">
                <a16:creationId xmlns="" xmlns:a16="http://schemas.microsoft.com/office/drawing/2014/main" id="{DA2998EB-C104-2148-AD23-D322DF3DEA56}"/>
              </a:ext>
            </a:extLst>
          </p:cNvPr>
          <p:cNvPicPr>
            <a:picLocks noChangeAspect="1"/>
          </p:cNvPicPr>
          <p:nvPr/>
        </p:nvPicPr>
        <p:blipFill>
          <a:blip r:embed="rId2"/>
          <a:stretch>
            <a:fillRect/>
          </a:stretch>
        </p:blipFill>
        <p:spPr>
          <a:xfrm>
            <a:off x="271263" y="370057"/>
            <a:ext cx="3707274" cy="1357002"/>
          </a:xfrm>
          <a:prstGeom prst="rect">
            <a:avLst/>
          </a:prstGeom>
        </p:spPr>
      </p:pic>
      <p:sp>
        <p:nvSpPr>
          <p:cNvPr id="12" name="Title 1">
            <a:extLst>
              <a:ext uri="{FF2B5EF4-FFF2-40B4-BE49-F238E27FC236}">
                <a16:creationId xmlns="" xmlns:a16="http://schemas.microsoft.com/office/drawing/2014/main" id="{0CCD06C1-4D17-3A4D-9BEC-13C9FDC4990E}"/>
              </a:ext>
            </a:extLst>
          </p:cNvPr>
          <p:cNvSpPr>
            <a:spLocks noGrp="1"/>
          </p:cNvSpPr>
          <p:nvPr>
            <p:ph type="title"/>
          </p:nvPr>
        </p:nvSpPr>
        <p:spPr>
          <a:xfrm>
            <a:off x="3670492" y="854659"/>
            <a:ext cx="2532745" cy="387798"/>
          </a:xfrm>
        </p:spPr>
        <p:txBody>
          <a:bodyPr/>
          <a:lstStyle/>
          <a:p>
            <a:r>
              <a:rPr lang="en-US" dirty="0"/>
              <a:t>to FORESIGHT</a:t>
            </a:r>
          </a:p>
        </p:txBody>
      </p:sp>
      <p:sp>
        <p:nvSpPr>
          <p:cNvPr id="3" name="Text Placeholder 2">
            <a:extLst>
              <a:ext uri="{FF2B5EF4-FFF2-40B4-BE49-F238E27FC236}">
                <a16:creationId xmlns="" xmlns:a16="http://schemas.microsoft.com/office/drawing/2014/main" id="{A57AF395-1ABF-2B45-956D-491E6055399F}"/>
              </a:ext>
            </a:extLst>
          </p:cNvPr>
          <p:cNvSpPr>
            <a:spLocks noGrp="1"/>
          </p:cNvSpPr>
          <p:nvPr>
            <p:ph type="body" sz="quarter" idx="11"/>
          </p:nvPr>
        </p:nvSpPr>
        <p:spPr>
          <a:xfrm>
            <a:off x="519886" y="1928855"/>
            <a:ext cx="2962349" cy="276999"/>
          </a:xfrm>
        </p:spPr>
        <p:txBody>
          <a:bodyPr/>
          <a:lstStyle/>
          <a:p>
            <a:r>
              <a:rPr lang="es-US" b="1" dirty="0"/>
              <a:t>Miremos juntos este video.</a:t>
            </a:r>
          </a:p>
        </p:txBody>
      </p:sp>
      <p:pic>
        <p:nvPicPr>
          <p:cNvPr id="4" name="Picture 3">
            <a:hlinkClick r:id="rId3"/>
            <a:extLst>
              <a:ext uri="{FF2B5EF4-FFF2-40B4-BE49-F238E27FC236}">
                <a16:creationId xmlns="" xmlns:a16="http://schemas.microsoft.com/office/drawing/2014/main" id="{AC0287C3-5049-FD4D-9D02-F125857DBA00}"/>
              </a:ext>
            </a:extLst>
          </p:cNvPr>
          <p:cNvPicPr>
            <a:picLocks noChangeAspect="1"/>
          </p:cNvPicPr>
          <p:nvPr/>
        </p:nvPicPr>
        <p:blipFill>
          <a:blip r:embed="rId4"/>
          <a:srcRect/>
          <a:stretch/>
        </p:blipFill>
        <p:spPr>
          <a:xfrm>
            <a:off x="1248235" y="2274721"/>
            <a:ext cx="6647528" cy="3741763"/>
          </a:xfrm>
          <a:prstGeom prst="rect">
            <a:avLst/>
          </a:prstGeom>
          <a:ln w="25400">
            <a:solidFill>
              <a:schemeClr val="accent3"/>
            </a:solidFill>
          </a:ln>
          <a:effectLst>
            <a:outerShdw blurRad="114300" dist="76200" dir="2700000" algn="tl" rotWithShape="0">
              <a:prstClr val="black">
                <a:alpha val="20000"/>
              </a:prstClr>
            </a:outerShdw>
          </a:effectLst>
        </p:spPr>
      </p:pic>
      <p:sp>
        <p:nvSpPr>
          <p:cNvPr id="8" name="Text Placeholder 2">
            <a:extLst>
              <a:ext uri="{FF2B5EF4-FFF2-40B4-BE49-F238E27FC236}">
                <a16:creationId xmlns="" xmlns:a16="http://schemas.microsoft.com/office/drawing/2014/main" id="{E1266527-B40D-AA4F-BF7D-AB2E46F522EE}"/>
              </a:ext>
            </a:extLst>
          </p:cNvPr>
          <p:cNvSpPr txBox="1">
            <a:spLocks/>
          </p:cNvSpPr>
          <p:nvPr/>
        </p:nvSpPr>
        <p:spPr>
          <a:xfrm>
            <a:off x="4002259" y="6116365"/>
            <a:ext cx="1442703" cy="215444"/>
          </a:xfrm>
          <a:prstGeom prst="rect">
            <a:avLst/>
          </a:prstGeom>
        </p:spPr>
        <p:txBody>
          <a:bodyPr wrap="none" lIns="0" tIns="0" rIns="0" bIns="0">
            <a:spAutoFit/>
          </a:bodyPr>
          <a:lstStyle>
            <a:lvl1pPr marL="0" indent="0" algn="l" defTabSz="914400" rtl="0" eaLnBrk="1" latinLnBrk="0" hangingPunct="1">
              <a:lnSpc>
                <a:spcPct val="100000"/>
              </a:lnSpc>
              <a:spcBef>
                <a:spcPts val="0"/>
              </a:spcBef>
              <a:buFont typeface="Arial" panose="020B0604020202020204" pitchFamily="34" charset="0"/>
              <a:buNone/>
              <a:defRPr sz="1800" b="0" i="0" kern="1200">
                <a:solidFill>
                  <a:schemeClr val="accent2"/>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US" sz="1400" dirty="0">
                <a:hlinkClick r:id="rId3"/>
              </a:rPr>
              <a:t>Haga clic en Mirar</a:t>
            </a:r>
            <a:endParaRPr lang="es-US" sz="1400" dirty="0"/>
          </a:p>
        </p:txBody>
      </p:sp>
      <p:sp>
        <p:nvSpPr>
          <p:cNvPr id="7" name="Rectangle 6"/>
          <p:cNvSpPr/>
          <p:nvPr/>
        </p:nvSpPr>
        <p:spPr>
          <a:xfrm>
            <a:off x="342729" y="1423693"/>
            <a:ext cx="4873450" cy="480131"/>
          </a:xfrm>
          <a:prstGeom prst="rect">
            <a:avLst/>
          </a:prstGeom>
        </p:spPr>
        <p:txBody>
          <a:bodyPr wrap="none">
            <a:spAutoFit/>
          </a:bodyPr>
          <a:lstStyle/>
          <a:p>
            <a:pPr>
              <a:lnSpc>
                <a:spcPct val="90000"/>
              </a:lnSpc>
              <a:spcBef>
                <a:spcPct val="0"/>
              </a:spcBef>
            </a:pPr>
            <a:r>
              <a:rPr lang="en-US" sz="2800" b="1" dirty="0" err="1">
                <a:solidFill>
                  <a:schemeClr val="bg2"/>
                </a:solidFill>
                <a:latin typeface="Arial Bold" charset="0"/>
                <a:ea typeface="Arial Bold" charset="0"/>
                <a:cs typeface="Arial Bold" charset="0"/>
              </a:rPr>
              <a:t>Sume</a:t>
            </a:r>
            <a:r>
              <a:rPr lang="en-US" sz="2800" b="1" dirty="0">
                <a:solidFill>
                  <a:schemeClr val="bg2"/>
                </a:solidFill>
                <a:latin typeface="Arial Bold" charset="0"/>
                <a:ea typeface="Arial Bold" charset="0"/>
                <a:cs typeface="Arial Bold" charset="0"/>
              </a:rPr>
              <a:t> </a:t>
            </a:r>
            <a:r>
              <a:rPr lang="en-US" sz="2800" b="1" dirty="0" err="1">
                <a:solidFill>
                  <a:schemeClr val="bg2"/>
                </a:solidFill>
                <a:latin typeface="Arial Bold" charset="0"/>
                <a:ea typeface="Arial Bold" charset="0"/>
                <a:cs typeface="Arial Bold" charset="0"/>
              </a:rPr>
              <a:t>su</a:t>
            </a:r>
            <a:r>
              <a:rPr lang="en-US" sz="2800" b="1" dirty="0">
                <a:solidFill>
                  <a:schemeClr val="bg2"/>
                </a:solidFill>
                <a:latin typeface="Arial Bold" charset="0"/>
                <a:ea typeface="Arial Bold" charset="0"/>
                <a:cs typeface="Arial Bold" charset="0"/>
              </a:rPr>
              <a:t> </a:t>
            </a:r>
            <a:r>
              <a:rPr lang="en-US" sz="2800" b="1" dirty="0" err="1">
                <a:solidFill>
                  <a:schemeClr val="bg2"/>
                </a:solidFill>
                <a:latin typeface="Arial Bold" charset="0"/>
                <a:ea typeface="Arial Bold" charset="0"/>
                <a:cs typeface="Arial Bold" charset="0"/>
              </a:rPr>
              <a:t>voz</a:t>
            </a:r>
            <a:r>
              <a:rPr lang="en-US" sz="2800" b="1" dirty="0">
                <a:solidFill>
                  <a:schemeClr val="bg2"/>
                </a:solidFill>
                <a:latin typeface="Arial Bold" charset="0"/>
                <a:ea typeface="Arial Bold" charset="0"/>
                <a:cs typeface="Arial Bold" charset="0"/>
              </a:rPr>
              <a:t> a FORESIGHT</a:t>
            </a:r>
          </a:p>
        </p:txBody>
      </p:sp>
    </p:spTree>
    <p:extLst>
      <p:ext uri="{BB962C8B-B14F-4D97-AF65-F5344CB8AC3E}">
        <p14:creationId xmlns:p14="http://schemas.microsoft.com/office/powerpoint/2010/main" val="3339667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xmlns="" id="{488A5545-147E-FC4F-82DA-48857D5A3EDA}"/>
              </a:ext>
            </a:extLst>
          </p:cNvPr>
          <p:cNvSpPr txBox="1">
            <a:spLocks/>
          </p:cNvSpPr>
          <p:nvPr/>
        </p:nvSpPr>
        <p:spPr>
          <a:xfrm>
            <a:off x="403948" y="785824"/>
            <a:ext cx="8202613" cy="4792081"/>
          </a:xfrm>
          <a:prstGeom prst="rect">
            <a:avLst/>
          </a:prstGeom>
        </p:spPr>
        <p:txBody>
          <a:bodyPr wrap="square" lIns="91440" tIns="0" rIns="0" bIns="0">
            <a:spAutoFit/>
          </a:bodyPr>
          <a:lstStyle>
            <a:lvl1pPr marL="228600" indent="-228600" algn="l" defTabSz="914400" rtl="0" eaLnBrk="1" latinLnBrk="0" hangingPunct="1">
              <a:lnSpc>
                <a:spcPct val="90000"/>
              </a:lnSpc>
              <a:spcBef>
                <a:spcPts val="0"/>
              </a:spcBef>
              <a:buClr>
                <a:schemeClr val="accent1"/>
              </a:buClr>
              <a:buFont typeface="Arial" charset="0"/>
              <a:buChar char="•"/>
              <a:tabLst/>
              <a:defRPr sz="2000" b="0" i="0" kern="1200">
                <a:solidFill>
                  <a:schemeClr val="tx1"/>
                </a:solidFill>
                <a:latin typeface="+mn-lt"/>
                <a:ea typeface="Arial Bold" charset="0"/>
                <a:cs typeface="Arial Bold" charset="0"/>
              </a:defRPr>
            </a:lvl1pPr>
            <a:lvl2pPr marL="685800" indent="-228600" algn="l" defTabSz="914400" rtl="0" eaLnBrk="1" latinLnBrk="0" hangingPunct="1">
              <a:lnSpc>
                <a:spcPct val="90000"/>
              </a:lnSpc>
              <a:spcBef>
                <a:spcPts val="500"/>
              </a:spcBef>
              <a:buClr>
                <a:schemeClr val="accent1"/>
              </a:buClr>
              <a:buFont typeface="Arial" charset="0"/>
              <a:buChar char="•"/>
              <a:tabLst/>
              <a:defRPr sz="2000" b="0" i="0" kern="1200" baseline="0">
                <a:solidFill>
                  <a:schemeClr val="tx1"/>
                </a:solidFill>
                <a:latin typeface="+mn-lt"/>
                <a:ea typeface="Arial Regular" charset="0"/>
                <a:cs typeface="Arial Regular" charset="0"/>
              </a:defRPr>
            </a:lvl2pPr>
            <a:lvl3pPr marL="1143000" indent="-228600" algn="l" defTabSz="914400" rtl="0" eaLnBrk="1" latinLnBrk="0" hangingPunct="1">
              <a:lnSpc>
                <a:spcPct val="90000"/>
              </a:lnSpc>
              <a:spcBef>
                <a:spcPts val="500"/>
              </a:spcBef>
              <a:buClr>
                <a:schemeClr val="accent1"/>
              </a:buClr>
              <a:buFont typeface="Arial" charset="0"/>
              <a:buChar char="•"/>
              <a:tabLst/>
              <a:defRPr sz="2000" b="0" i="0" kern="1200">
                <a:solidFill>
                  <a:schemeClr val="tx1"/>
                </a:solidFill>
                <a:latin typeface="+mn-lt"/>
                <a:ea typeface="Arial Regular" charset="0"/>
                <a:cs typeface="Arial Regular" charset="0"/>
              </a:defRPr>
            </a:lvl3pPr>
            <a:lvl4pPr marL="1600200" indent="-228600" algn="l" defTabSz="914400" rtl="0" eaLnBrk="1" latinLnBrk="0" hangingPunct="1">
              <a:lnSpc>
                <a:spcPct val="90000"/>
              </a:lnSpc>
              <a:spcBef>
                <a:spcPts val="500"/>
              </a:spcBef>
              <a:buClr>
                <a:schemeClr val="accent1"/>
              </a:buClr>
              <a:buFont typeface="Arial" charset="0"/>
              <a:buChar char="•"/>
              <a:tabLst/>
              <a:defRPr sz="2000" b="0" i="0" kern="1200">
                <a:solidFill>
                  <a:schemeClr val="tx1"/>
                </a:solidFill>
                <a:latin typeface="+mn-lt"/>
                <a:ea typeface="Arial Regular" charset="0"/>
                <a:cs typeface="Arial Regular" charset="0"/>
              </a:defRPr>
            </a:lvl4pPr>
            <a:lvl5pPr marL="2057400" indent="-228600" algn="l" defTabSz="914400" rtl="0" eaLnBrk="1" latinLnBrk="0" hangingPunct="1">
              <a:lnSpc>
                <a:spcPct val="90000"/>
              </a:lnSpc>
              <a:spcBef>
                <a:spcPts val="500"/>
              </a:spcBef>
              <a:buClr>
                <a:schemeClr val="accent1"/>
              </a:buClr>
              <a:buFont typeface="Arial" charset="0"/>
              <a:buChar char="•"/>
              <a:tabLst/>
              <a:defRPr sz="2000" b="0" i="0" kern="1200" baseline="0">
                <a:solidFill>
                  <a:schemeClr val="tx1"/>
                </a:solidFill>
                <a:latin typeface="+mn-lt"/>
                <a:ea typeface="Arial Regular" charset="0"/>
                <a:cs typeface="Arial Regular"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4800" b="1" dirty="0" smtClean="0">
              <a:solidFill>
                <a:schemeClr val="accent1"/>
              </a:solidFill>
            </a:endParaRPr>
          </a:p>
          <a:p>
            <a:pPr marL="0" indent="0" algn="ctr">
              <a:buNone/>
            </a:pPr>
            <a:r>
              <a:rPr lang="fr-FR" sz="4800" b="1" dirty="0" smtClean="0">
                <a:solidFill>
                  <a:schemeClr val="accent1"/>
                </a:solidFill>
              </a:rPr>
              <a:t>To                      visit</a:t>
            </a:r>
            <a:endParaRPr lang="fr-FR" sz="4800" b="1" dirty="0">
              <a:solidFill>
                <a:schemeClr val="accent1"/>
              </a:solidFill>
            </a:endParaRPr>
          </a:p>
          <a:p>
            <a:pPr marL="0" indent="0" algn="ctr">
              <a:buNone/>
            </a:pPr>
            <a:r>
              <a:rPr lang="fr-FR" sz="4800" b="1" dirty="0">
                <a:solidFill>
                  <a:schemeClr val="accent1"/>
                </a:solidFill>
              </a:rPr>
              <a:t>              </a:t>
            </a:r>
          </a:p>
          <a:p>
            <a:pPr marL="0" indent="0" algn="ctr">
              <a:buNone/>
            </a:pPr>
            <a:endParaRPr lang="en-US" sz="4800" b="1" dirty="0">
              <a:solidFill>
                <a:schemeClr val="accent1"/>
              </a:solidFill>
            </a:endParaRPr>
          </a:p>
          <a:p>
            <a:pPr marL="0" indent="0" algn="ctr">
              <a:buNone/>
            </a:pPr>
            <a:endParaRPr lang="en-US" sz="2400" b="1" dirty="0" smtClean="0">
              <a:solidFill>
                <a:schemeClr val="accent3"/>
              </a:solidFill>
            </a:endParaRPr>
          </a:p>
          <a:p>
            <a:pPr marL="0" indent="0" algn="ctr">
              <a:buNone/>
            </a:pPr>
            <a:r>
              <a:rPr lang="fr-FR" sz="3000" b="1" dirty="0" smtClean="0">
                <a:solidFill>
                  <a:schemeClr val="accent1"/>
                </a:solidFill>
              </a:rPr>
              <a:t>www.ForesightForHealth.org/</a:t>
            </a:r>
            <a:r>
              <a:rPr lang="fr-FR" sz="3000" b="1" dirty="0" smtClean="0">
                <a:solidFill>
                  <a:schemeClr val="accent3"/>
                </a:solidFill>
              </a:rPr>
              <a:t>add-your-voice</a:t>
            </a:r>
            <a:endParaRPr lang="fr-FR" sz="3000" b="1" dirty="0">
              <a:solidFill>
                <a:schemeClr val="accent3"/>
              </a:solidFill>
            </a:endParaRPr>
          </a:p>
          <a:p>
            <a:pPr marL="0" indent="0" algn="ctr">
              <a:buNone/>
            </a:pPr>
            <a:endParaRPr lang="en-US" sz="3000" b="1" dirty="0">
              <a:solidFill>
                <a:schemeClr val="accent3"/>
              </a:solidFill>
            </a:endParaRPr>
          </a:p>
          <a:p>
            <a:pPr marL="0" indent="0" algn="ctr">
              <a:buNone/>
            </a:pPr>
            <a:r>
              <a:rPr lang="fr-FR" sz="3000" b="1" dirty="0" smtClean="0">
                <a:solidFill>
                  <a:schemeClr val="accent3"/>
                </a:solidFill>
              </a:rPr>
              <a:t/>
            </a:r>
            <a:br>
              <a:rPr lang="fr-FR" sz="3000" b="1" dirty="0" smtClean="0">
                <a:solidFill>
                  <a:schemeClr val="accent3"/>
                </a:solidFill>
              </a:rPr>
            </a:br>
            <a:r>
              <a:rPr lang="fr-FR" b="1" dirty="0" smtClean="0">
                <a:solidFill>
                  <a:schemeClr val="accent1"/>
                </a:solidFill>
              </a:rPr>
              <a:t>disponible en English, </a:t>
            </a:r>
            <a:r>
              <a:rPr lang="fr-FR" b="1" dirty="0" err="1" smtClean="0">
                <a:solidFill>
                  <a:schemeClr val="accent1"/>
                </a:solidFill>
              </a:rPr>
              <a:t>Af</a:t>
            </a:r>
            <a:r>
              <a:rPr lang="fr-FR" b="1" dirty="0" smtClean="0">
                <a:solidFill>
                  <a:schemeClr val="accent1"/>
                </a:solidFill>
              </a:rPr>
              <a:t> </a:t>
            </a:r>
            <a:r>
              <a:rPr lang="fr-FR" b="1" dirty="0" err="1" smtClean="0">
                <a:solidFill>
                  <a:schemeClr val="accent1"/>
                </a:solidFill>
              </a:rPr>
              <a:t>Soomaali</a:t>
            </a:r>
            <a:r>
              <a:rPr lang="fr-FR" b="1" dirty="0" smtClean="0">
                <a:solidFill>
                  <a:schemeClr val="accent1"/>
                </a:solidFill>
              </a:rPr>
              <a:t>, </a:t>
            </a:r>
            <a:r>
              <a:rPr lang="fr-FR" b="1" dirty="0" err="1" smtClean="0">
                <a:solidFill>
                  <a:schemeClr val="accent1"/>
                </a:solidFill>
              </a:rPr>
              <a:t>Español</a:t>
            </a:r>
            <a:r>
              <a:rPr lang="fr-FR" b="1" dirty="0" smtClean="0">
                <a:solidFill>
                  <a:schemeClr val="accent1"/>
                </a:solidFill>
              </a:rPr>
              <a:t>,</a:t>
            </a:r>
            <a:br>
              <a:rPr lang="fr-FR" b="1" dirty="0" smtClean="0">
                <a:solidFill>
                  <a:schemeClr val="accent1"/>
                </a:solidFill>
              </a:rPr>
            </a:br>
            <a:r>
              <a:rPr lang="fr-FR" b="1" dirty="0" smtClean="0">
                <a:solidFill>
                  <a:schemeClr val="accent1"/>
                </a:solidFill>
              </a:rPr>
              <a:t>Français, y </a:t>
            </a:r>
            <a:r>
              <a:rPr lang="fr-FR" b="1" dirty="0">
                <a:solidFill>
                  <a:schemeClr val="accent1"/>
                </a:solidFill>
              </a:rPr>
              <a:t>普通话</a:t>
            </a:r>
          </a:p>
        </p:txBody>
      </p:sp>
      <p:pic>
        <p:nvPicPr>
          <p:cNvPr id="9" name="Picture 8" descr="A picture containing drawing, food, light&#10;&#10;Description automatically generated">
            <a:extLst>
              <a:ext uri="{FF2B5EF4-FFF2-40B4-BE49-F238E27FC236}">
                <a16:creationId xmlns:a16="http://schemas.microsoft.com/office/drawing/2014/main" xmlns="" id="{1BA70CA7-47E0-CF41-8C37-D96471C2AC04}"/>
              </a:ext>
            </a:extLst>
          </p:cNvPr>
          <p:cNvPicPr>
            <a:picLocks noChangeAspect="1"/>
          </p:cNvPicPr>
          <p:nvPr/>
        </p:nvPicPr>
        <p:blipFill rotWithShape="1">
          <a:blip r:embed="rId3"/>
          <a:srcRect r="9573"/>
          <a:stretch/>
        </p:blipFill>
        <p:spPr>
          <a:xfrm>
            <a:off x="2653015" y="1107881"/>
            <a:ext cx="3352368" cy="1357002"/>
          </a:xfrm>
          <a:prstGeom prst="rect">
            <a:avLst/>
          </a:prstGeom>
        </p:spPr>
      </p:pic>
      <p:sp>
        <p:nvSpPr>
          <p:cNvPr id="10" name="Rectangle 9"/>
          <p:cNvSpPr/>
          <p:nvPr/>
        </p:nvSpPr>
        <p:spPr>
          <a:xfrm>
            <a:off x="2475550" y="2546874"/>
            <a:ext cx="4379725" cy="480131"/>
          </a:xfrm>
          <a:prstGeom prst="rect">
            <a:avLst/>
          </a:prstGeom>
        </p:spPr>
        <p:txBody>
          <a:bodyPr wrap="none">
            <a:spAutoFit/>
          </a:bodyPr>
          <a:lstStyle/>
          <a:p>
            <a:pPr algn="ctr">
              <a:lnSpc>
                <a:spcPct val="90000"/>
              </a:lnSpc>
              <a:spcBef>
                <a:spcPct val="0"/>
              </a:spcBef>
            </a:pPr>
            <a:r>
              <a:rPr lang="es-ES" sz="2800" b="1" dirty="0">
                <a:solidFill>
                  <a:schemeClr val="bg2"/>
                </a:solidFill>
                <a:latin typeface="Arial Bold" charset="0"/>
                <a:ea typeface="Arial Bold" charset="0"/>
                <a:cs typeface="Arial Bold" charset="0"/>
              </a:rPr>
              <a:t>Para sumar su voz visite</a:t>
            </a:r>
          </a:p>
        </p:txBody>
      </p:sp>
    </p:spTree>
    <p:extLst>
      <p:ext uri="{BB962C8B-B14F-4D97-AF65-F5344CB8AC3E}">
        <p14:creationId xmlns:p14="http://schemas.microsoft.com/office/powerpoint/2010/main" val="532978538"/>
      </p:ext>
    </p:extLst>
  </p:cSld>
  <p:clrMapOvr>
    <a:masterClrMapping/>
  </p:clrMapOvr>
</p:sld>
</file>

<file path=ppt/theme/theme1.xml><?xml version="1.0" encoding="utf-8"?>
<a:theme xmlns:a="http://schemas.openxmlformats.org/drawingml/2006/main" name="The Rippel Foundation Theme">
  <a:themeElements>
    <a:clrScheme name="FS - Color Palette 2018 1">
      <a:dk1>
        <a:srgbClr val="000000"/>
      </a:dk1>
      <a:lt1>
        <a:srgbClr val="FFFFFF"/>
      </a:lt1>
      <a:dk2>
        <a:srgbClr val="6D6E71"/>
      </a:dk2>
      <a:lt2>
        <a:srgbClr val="B2B3B6"/>
      </a:lt2>
      <a:accent1>
        <a:srgbClr val="68BE59"/>
      </a:accent1>
      <a:accent2>
        <a:srgbClr val="00B8F1"/>
      </a:accent2>
      <a:accent3>
        <a:srgbClr val="FBAD18"/>
      </a:accent3>
      <a:accent4>
        <a:srgbClr val="00B8B3"/>
      </a:accent4>
      <a:accent5>
        <a:srgbClr val="D1EBCD"/>
      </a:accent5>
      <a:accent6>
        <a:srgbClr val="00B8F1"/>
      </a:accent6>
      <a:hlink>
        <a:srgbClr val="68BE59"/>
      </a:hlink>
      <a:folHlink>
        <a:srgbClr val="00B8F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chor="t" anchorCtr="0">
        <a:spAutoFit/>
      </a:bodyPr>
      <a:lstStyle>
        <a:defPPr>
          <a:defRPr sz="32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10328</TotalTime>
  <Words>118</Words>
  <Application>Microsoft Macintosh PowerPoint</Application>
  <PresentationFormat>On-screen Show (4:3)</PresentationFormat>
  <Paragraphs>27</Paragraphs>
  <Slides>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 Bold</vt:lpstr>
      <vt:lpstr>Arial Bold Italic</vt:lpstr>
      <vt:lpstr>Arial Italic</vt:lpstr>
      <vt:lpstr>Arial Regular</vt:lpstr>
      <vt:lpstr>Arial</vt:lpstr>
      <vt:lpstr>The Rippel Foundation Theme</vt:lpstr>
      <vt:lpstr>to FORESIGHT</vt:lpstr>
      <vt:lpstr>to FORESIGHT</vt:lpstr>
      <vt:lpstr>to FORESIGHT</vt:lpstr>
      <vt:lpstr>PowerPoint Presentation</vt:lpstr>
    </vt:vector>
  </TitlesOfParts>
  <Manager/>
  <Company/>
  <LinksUpToDate>false</LinksUpToDate>
  <SharedDoc>false</SharedDoc>
  <HyperlinkBase/>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Julie Sherman</dc:creator>
  <cp:keywords/>
  <dc:description/>
  <cp:lastModifiedBy>Amanda McIntosh</cp:lastModifiedBy>
  <cp:revision>252</cp:revision>
  <cp:lastPrinted>2017-06-08T18:01:40Z</cp:lastPrinted>
  <dcterms:created xsi:type="dcterms:W3CDTF">2017-05-11T15:47:54Z</dcterms:created>
  <dcterms:modified xsi:type="dcterms:W3CDTF">2020-07-01T15:09:33Z</dcterms:modified>
  <cp:category/>
</cp:coreProperties>
</file>