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317" r:id="rId2"/>
    <p:sldId id="318" r:id="rId3"/>
    <p:sldId id="319" r:id="rId4"/>
    <p:sldId id="32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FD1"/>
    <a:srgbClr val="74C5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51"/>
    <p:restoredTop sz="94624"/>
  </p:normalViewPr>
  <p:slideViewPr>
    <p:cSldViewPr snapToGrid="0" snapToObjects="1">
      <p:cViewPr varScale="1">
        <p:scale>
          <a:sx n="102" d="100"/>
          <a:sy n="102" d="100"/>
        </p:scale>
        <p:origin x="234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4E122BE6-D8AA-0D4B-B5D7-5FCA66931AEF}" type="datetimeFigureOut">
              <a:rPr lang="en-US" smtClean="0"/>
              <a:pPr/>
              <a:t>7/1/20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E8350518-DE91-E84F-893F-B44B6B2269C1}" type="slidenum">
              <a:rPr lang="en-US" smtClean="0"/>
              <a:pPr/>
              <a:t>‹#›</a:t>
            </a:fld>
            <a:endParaRPr lang="en-US" dirty="0"/>
          </a:p>
        </p:txBody>
      </p:sp>
    </p:spTree>
    <p:extLst>
      <p:ext uri="{BB962C8B-B14F-4D97-AF65-F5344CB8AC3E}">
        <p14:creationId xmlns:p14="http://schemas.microsoft.com/office/powerpoint/2010/main" val="71573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350518-DE91-E84F-893F-B44B6B2269C1}" type="slidenum">
              <a:rPr lang="en-US" smtClean="0"/>
              <a:pPr/>
              <a:t>4</a:t>
            </a:fld>
            <a:endParaRPr lang="en-US" dirty="0"/>
          </a:p>
        </p:txBody>
      </p:sp>
    </p:spTree>
    <p:extLst>
      <p:ext uri="{BB962C8B-B14F-4D97-AF65-F5344CB8AC3E}">
        <p14:creationId xmlns:p14="http://schemas.microsoft.com/office/powerpoint/2010/main" val="370114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Author Title Page w Twitter">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E5632FF4-3AEC-7C49-B191-5A78D1095339}"/>
              </a:ext>
            </a:extLst>
          </p:cNvPr>
          <p:cNvPicPr>
            <a:picLocks noChangeAspect="1"/>
          </p:cNvPicPr>
          <p:nvPr userDrawn="1"/>
        </p:nvPicPr>
        <p:blipFill>
          <a:blip r:embed="rId2"/>
          <a:stretch>
            <a:fillRect/>
          </a:stretch>
        </p:blipFill>
        <p:spPr>
          <a:xfrm>
            <a:off x="462235" y="570016"/>
            <a:ext cx="4333405" cy="1997700"/>
          </a:xfrm>
          <a:prstGeom prst="rect">
            <a:avLst/>
          </a:prstGeom>
        </p:spPr>
      </p:pic>
      <p:sp>
        <p:nvSpPr>
          <p:cNvPr id="11" name="Title 1">
            <a:extLst>
              <a:ext uri="{FF2B5EF4-FFF2-40B4-BE49-F238E27FC236}">
                <a16:creationId xmlns="" xmlns:a16="http://schemas.microsoft.com/office/drawing/2014/main"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 xmlns:a16="http://schemas.microsoft.com/office/drawing/2014/main"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 xmlns:a16="http://schemas.microsoft.com/office/drawing/2014/main"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 xmlns:a16="http://schemas.microsoft.com/office/drawing/2014/main"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 xmlns:a16="http://schemas.microsoft.com/office/drawing/2014/main"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 xmlns:a16="http://schemas.microsoft.com/office/drawing/2014/main"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4" name="Picture 3" descr="A picture containing drawing, holding, food, player&#10;&#10;Description automatically generated">
            <a:extLst>
              <a:ext uri="{FF2B5EF4-FFF2-40B4-BE49-F238E27FC236}">
                <a16:creationId xmlns="" xmlns:a16="http://schemas.microsoft.com/office/drawing/2014/main" id="{5778ADED-E479-3642-90F7-1BCC7E0741F6}"/>
              </a:ext>
            </a:extLst>
          </p:cNvPr>
          <p:cNvPicPr>
            <a:picLocks noChangeAspect="1"/>
          </p:cNvPicPr>
          <p:nvPr userDrawn="1"/>
        </p:nvPicPr>
        <p:blipFill>
          <a:blip r:embed="rId3"/>
          <a:stretch>
            <a:fillRect/>
          </a:stretch>
        </p:blipFill>
        <p:spPr>
          <a:xfrm>
            <a:off x="140970" y="5876834"/>
            <a:ext cx="2571750" cy="6864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 Blank - No Footer / Head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TextBox 2">
            <a:extLst>
              <a:ext uri="{FF2B5EF4-FFF2-40B4-BE49-F238E27FC236}">
                <a16:creationId xmlns="" xmlns:a16="http://schemas.microsoft.com/office/drawing/2014/main" id="{112E0866-BED8-7E4E-839A-178936080BAB}"/>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 Bullet Points">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5"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8" name="Text Placeholder 17"/>
          <p:cNvSpPr>
            <a:spLocks noGrp="1"/>
          </p:cNvSpPr>
          <p:nvPr>
            <p:ph type="body" sz="quarter" idx="12" hasCustomPrompt="1"/>
          </p:nvPr>
        </p:nvSpPr>
        <p:spPr>
          <a:xfrm>
            <a:off x="484187" y="1823742"/>
            <a:ext cx="8202613"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
        <p:nvSpPr>
          <p:cNvPr id="5" name="TextBox 4">
            <a:extLst>
              <a:ext uri="{FF2B5EF4-FFF2-40B4-BE49-F238E27FC236}">
                <a16:creationId xmlns="" xmlns:a16="http://schemas.microsoft.com/office/drawing/2014/main" id="{5600BE20-A633-0A47-ACDB-BBF0B842AB0E}"/>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title / Bullets / Picture Righ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5" name="Picture Placeholder 4"/>
          <p:cNvSpPr>
            <a:spLocks noGrp="1"/>
          </p:cNvSpPr>
          <p:nvPr>
            <p:ph type="pic" sz="quarter" idx="16" hasCustomPrompt="1"/>
          </p:nvPr>
        </p:nvSpPr>
        <p:spPr>
          <a:xfrm>
            <a:off x="5035550" y="1562146"/>
            <a:ext cx="3657600" cy="434340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dirty="0"/>
              <a:t>Picture sized to 4”w x 4.75”h</a:t>
            </a:r>
          </a:p>
        </p:txBody>
      </p:sp>
      <p:sp>
        <p:nvSpPr>
          <p:cNvPr id="20" name="Text Placeholder 17"/>
          <p:cNvSpPr>
            <a:spLocks noGrp="1"/>
          </p:cNvSpPr>
          <p:nvPr>
            <p:ph type="body" sz="quarter" idx="12" hasCustomPrompt="1"/>
          </p:nvPr>
        </p:nvSpPr>
        <p:spPr>
          <a:xfrm>
            <a:off x="484187" y="1823742"/>
            <a:ext cx="4195763"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
        <p:nvSpPr>
          <p:cNvPr id="6" name="TextBox 5">
            <a:extLst>
              <a:ext uri="{FF2B5EF4-FFF2-40B4-BE49-F238E27FC236}">
                <a16:creationId xmlns="" xmlns:a16="http://schemas.microsoft.com/office/drawing/2014/main" id="{01DEAC47-8078-5C47-92D9-ECEF932710E7}"/>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Bullets / Picture Lef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2" name="Picture Placeholder 4"/>
          <p:cNvSpPr>
            <a:spLocks noGrp="1"/>
          </p:cNvSpPr>
          <p:nvPr>
            <p:ph type="pic" sz="quarter" idx="16" hasCustomPrompt="1"/>
          </p:nvPr>
        </p:nvSpPr>
        <p:spPr>
          <a:xfrm>
            <a:off x="484187" y="1562146"/>
            <a:ext cx="3657600" cy="434340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dirty="0"/>
              <a:t>Picture sized to 4”w x 4.75”h</a:t>
            </a:r>
          </a:p>
          <a:p>
            <a:endParaRPr lang="en-US" dirty="0"/>
          </a:p>
        </p:txBody>
      </p:sp>
      <p:sp>
        <p:nvSpPr>
          <p:cNvPr id="13" name="Text Placeholder 17"/>
          <p:cNvSpPr>
            <a:spLocks noGrp="1"/>
          </p:cNvSpPr>
          <p:nvPr>
            <p:ph type="body" sz="quarter" idx="12" hasCustomPrompt="1"/>
          </p:nvPr>
        </p:nvSpPr>
        <p:spPr>
          <a:xfrm>
            <a:off x="4572000" y="1823742"/>
            <a:ext cx="4114800"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
        <p:nvSpPr>
          <p:cNvPr id="6" name="TextBox 5">
            <a:extLst>
              <a:ext uri="{FF2B5EF4-FFF2-40B4-BE49-F238E27FC236}">
                <a16:creationId xmlns="" xmlns:a16="http://schemas.microsoft.com/office/drawing/2014/main" id="{259A9BF9-6709-9544-B9B4-09111C424B5B}"/>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Text / Picture Bottom">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69" y="2880325"/>
            <a:ext cx="8229600" cy="320040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3.5”h</a:t>
            </a:r>
          </a:p>
        </p:txBody>
      </p:sp>
      <p:sp>
        <p:nvSpPr>
          <p:cNvPr id="11" name="Text Placeholder 17"/>
          <p:cNvSpPr>
            <a:spLocks noGrp="1"/>
          </p:cNvSpPr>
          <p:nvPr>
            <p:ph type="body" sz="quarter" idx="13" hasCustomPrompt="1"/>
          </p:nvPr>
        </p:nvSpPr>
        <p:spPr>
          <a:xfrm>
            <a:off x="484270" y="1613338"/>
            <a:ext cx="8207375" cy="276999"/>
          </a:xfrm>
          <a:prstGeom prst="rect">
            <a:avLst/>
          </a:prstGeom>
        </p:spPr>
        <p:txBody>
          <a:bodyPr lIns="0" tIns="0" rIns="0" bIns="0">
            <a:spAutoFit/>
          </a:bodyPr>
          <a:lstStyle>
            <a:lvl1pPr marL="0" indent="0">
              <a:lnSpc>
                <a:spcPct val="100000"/>
              </a:lnSpc>
              <a:spcBef>
                <a:spcPts val="0"/>
              </a:spcBef>
              <a:buNone/>
              <a:defRPr sz="1800" b="0" i="0" baseline="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 Minimal allowable font size 14pt</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6" name="TextBox 5">
            <a:extLst>
              <a:ext uri="{FF2B5EF4-FFF2-40B4-BE49-F238E27FC236}">
                <a16:creationId xmlns="" xmlns:a16="http://schemas.microsoft.com/office/drawing/2014/main" id="{B4CBE4C9-67E4-1B49-837E-C7B9A27D7CD3}"/>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Text / Picture Bottom">
    <p:spTree>
      <p:nvGrpSpPr>
        <p:cNvPr id="1" name=""/>
        <p:cNvGrpSpPr/>
        <p:nvPr/>
      </p:nvGrpSpPr>
      <p:grpSpPr>
        <a:xfrm>
          <a:off x="0" y="0"/>
          <a:ext cx="0" cy="0"/>
          <a:chOff x="0" y="0"/>
          <a:chExt cx="0" cy="0"/>
        </a:xfrm>
      </p:grpSpPr>
      <p:sp>
        <p:nvSpPr>
          <p:cNvPr id="6" name="Picture Placeholder 2"/>
          <p:cNvSpPr>
            <a:spLocks noGrp="1"/>
          </p:cNvSpPr>
          <p:nvPr>
            <p:ph type="pic" sz="quarter" idx="12" hasCustomPrompt="1"/>
          </p:nvPr>
        </p:nvSpPr>
        <p:spPr>
          <a:xfrm>
            <a:off x="484269" y="2880325"/>
            <a:ext cx="8229600" cy="320040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3.5”h</a:t>
            </a:r>
          </a:p>
        </p:txBody>
      </p:sp>
      <p:sp>
        <p:nvSpPr>
          <p:cNvPr id="7" name="Text Placeholder 17"/>
          <p:cNvSpPr>
            <a:spLocks noGrp="1"/>
          </p:cNvSpPr>
          <p:nvPr>
            <p:ph type="body" sz="quarter" idx="13" hasCustomPrompt="1"/>
          </p:nvPr>
        </p:nvSpPr>
        <p:spPr>
          <a:xfrm>
            <a:off x="484270" y="1304588"/>
            <a:ext cx="8207375" cy="276999"/>
          </a:xfrm>
          <a:prstGeom prst="rect">
            <a:avLst/>
          </a:prstGeom>
        </p:spPr>
        <p:txBody>
          <a:bodyPr lIns="0" tIns="0" rIns="0" bIns="0">
            <a:spAutoFit/>
          </a:bodyPr>
          <a:lstStyle>
            <a:lvl1pPr marL="0" indent="0">
              <a:lnSpc>
                <a:spcPct val="100000"/>
              </a:lnSpc>
              <a:spcBef>
                <a:spcPts val="0"/>
              </a:spcBef>
              <a:buNone/>
              <a:defRPr sz="1800" b="0" i="0" baseline="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 Minimal allowable font size 14pt</a:t>
            </a:r>
          </a:p>
        </p:txBody>
      </p:sp>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5" name="TextBox 4">
            <a:extLst>
              <a:ext uri="{FF2B5EF4-FFF2-40B4-BE49-F238E27FC236}">
                <a16:creationId xmlns="" xmlns:a16="http://schemas.microsoft.com/office/drawing/2014/main" id="{6756664D-97D4-3D4E-B51F-AFFB77BD2F00}"/>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Picture Bottom">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69" y="1613337"/>
            <a:ext cx="8229600" cy="448056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4.9”h</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5" name="TextBox 4">
            <a:extLst>
              <a:ext uri="{FF2B5EF4-FFF2-40B4-BE49-F238E27FC236}">
                <a16:creationId xmlns="" xmlns:a16="http://schemas.microsoft.com/office/drawing/2014/main" id="{835BBFFE-ABB0-0949-B3B6-158DA199637A}"/>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484269" y="1304588"/>
            <a:ext cx="8229600" cy="4800600"/>
          </a:xfrm>
          <a:prstGeom prst="rect">
            <a:avLst/>
          </a:prstGeom>
          <a:ln>
            <a:noFill/>
          </a:ln>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latin typeface="Arial Regular" charset="0"/>
                <a:ea typeface="Arial Regular" charset="0"/>
                <a:cs typeface="Arial Regular" charset="0"/>
              </a:defRPr>
            </a:lvl1pPr>
          </a:lstStyle>
          <a:p>
            <a:r>
              <a:rPr lang="en-US" dirty="0"/>
              <a:t>Picture sized to 9”w x 5.25”h</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4" name="TextBox 3">
            <a:extLst>
              <a:ext uri="{FF2B5EF4-FFF2-40B4-BE49-F238E27FC236}">
                <a16:creationId xmlns="" xmlns:a16="http://schemas.microsoft.com/office/drawing/2014/main" id="{5139A5AB-5B91-6D41-8A99-CBC84BED647C}"/>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Footer / Picture">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72" y="534955"/>
            <a:ext cx="8229600" cy="557784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6.1”h</a:t>
            </a:r>
          </a:p>
        </p:txBody>
      </p:sp>
      <p:sp>
        <p:nvSpPr>
          <p:cNvPr id="4" name="TextBox 3">
            <a:extLst>
              <a:ext uri="{FF2B5EF4-FFF2-40B4-BE49-F238E27FC236}">
                <a16:creationId xmlns="" xmlns:a16="http://schemas.microsoft.com/office/drawing/2014/main" id="{AD456F5C-54A6-6A4B-A742-79EDFAE7A03D}"/>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icture - No Header / Foot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Picture Placeholder 2"/>
          <p:cNvSpPr>
            <a:spLocks noGrp="1"/>
          </p:cNvSpPr>
          <p:nvPr>
            <p:ph type="pic" sz="quarter" idx="12" hasCustomPrompt="1"/>
          </p:nvPr>
        </p:nvSpPr>
        <p:spPr>
          <a:xfrm>
            <a:off x="0" y="0"/>
            <a:ext cx="9144000" cy="6858000"/>
          </a:xfrm>
          <a:prstGeom prst="rect">
            <a:avLst/>
          </a:prstGeom>
          <a:solidFill>
            <a:schemeClr val="bg1"/>
          </a:solidFill>
          <a:ln>
            <a:noFill/>
          </a:ln>
        </p:spPr>
        <p:txBody>
          <a:bodyPr lIns="0" tIns="0" rIns="0" bIns="0"/>
          <a:lstStyle>
            <a:lvl1pPr marL="0" indent="0">
              <a:buFont typeface="Arial" charset="0"/>
              <a:buNone/>
              <a:defRPr sz="1800" b="0" i="0" baseline="0">
                <a:latin typeface="Arial Regular" charset="0"/>
                <a:ea typeface="Arial Regular" charset="0"/>
                <a:cs typeface="Arial Regular" charset="0"/>
              </a:defRPr>
            </a:lvl1pPr>
          </a:lstStyle>
          <a:p>
            <a:r>
              <a:rPr lang="en-US" dirty="0"/>
              <a:t>Full picture sized to 10”w x 7”h</a:t>
            </a:r>
          </a:p>
        </p:txBody>
      </p:sp>
      <p:sp>
        <p:nvSpPr>
          <p:cNvPr id="5" name="TextBox 4">
            <a:extLst>
              <a:ext uri="{FF2B5EF4-FFF2-40B4-BE49-F238E27FC236}">
                <a16:creationId xmlns="" xmlns:a16="http://schemas.microsoft.com/office/drawing/2014/main" id="{5E331C43-C10E-AD40-AA44-222F10882CF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
        <p:nvSpPr>
          <p:cNvPr id="6" name="TextBox 5">
            <a:extLst>
              <a:ext uri="{FF2B5EF4-FFF2-40B4-BE49-F238E27FC236}">
                <a16:creationId xmlns="" xmlns:a16="http://schemas.microsoft.com/office/drawing/2014/main" id="{DF420B76-862E-9B4E-B012-85AD04EF71CF}"/>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 Author Title Page w Twitter">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 xmlns:a16="http://schemas.microsoft.com/office/drawing/2014/main"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 xmlns:a16="http://schemas.microsoft.com/office/drawing/2014/main"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 xmlns:a16="http://schemas.microsoft.com/office/drawing/2014/main"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 xmlns:a16="http://schemas.microsoft.com/office/drawing/2014/main"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 xmlns:a16="http://schemas.microsoft.com/office/drawing/2014/main"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16" name="Picture 15">
            <a:extLst>
              <a:ext uri="{FF2B5EF4-FFF2-40B4-BE49-F238E27FC236}">
                <a16:creationId xmlns="" xmlns:a16="http://schemas.microsoft.com/office/drawing/2014/main" id="{0F4046D7-A7DD-CF45-A150-B87289ECF979}"/>
              </a:ext>
            </a:extLst>
          </p:cNvPr>
          <p:cNvPicPr>
            <a:picLocks noChangeAspect="1"/>
          </p:cNvPicPr>
          <p:nvPr userDrawn="1"/>
        </p:nvPicPr>
        <p:blipFill>
          <a:blip r:embed="rId2"/>
          <a:stretch>
            <a:fillRect/>
          </a:stretch>
        </p:blipFill>
        <p:spPr>
          <a:xfrm>
            <a:off x="462235" y="570016"/>
            <a:ext cx="4333405" cy="1997700"/>
          </a:xfrm>
          <a:prstGeom prst="rect">
            <a:avLst/>
          </a:prstGeom>
        </p:spPr>
      </p:pic>
    </p:spTree>
    <p:extLst>
      <p:ext uri="{BB962C8B-B14F-4D97-AF65-F5344CB8AC3E}">
        <p14:creationId xmlns:p14="http://schemas.microsoft.com/office/powerpoint/2010/main" val="1520324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with Quot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7" name="Picture Placeholder 2"/>
          <p:cNvSpPr>
            <a:spLocks noGrp="1"/>
          </p:cNvSpPr>
          <p:nvPr>
            <p:ph type="pic" sz="quarter" idx="12" hasCustomPrompt="1"/>
          </p:nvPr>
        </p:nvSpPr>
        <p:spPr>
          <a:xfrm>
            <a:off x="0" y="0"/>
            <a:ext cx="9144000" cy="6858000"/>
          </a:xfrm>
          <a:prstGeom prst="rect">
            <a:avLst/>
          </a:prstGeom>
          <a:solidFill>
            <a:schemeClr val="bg1"/>
          </a:solidFill>
          <a:ln>
            <a:noFill/>
          </a:ln>
        </p:spPr>
        <p:txBody>
          <a:bodyPr lIns="0" tIns="0" rIns="0" bIns="0"/>
          <a:lstStyle>
            <a:lvl1pPr marL="0" indent="0">
              <a:buFont typeface="Arial" charset="0"/>
              <a:buNone/>
              <a:defRPr sz="1800" b="0" i="0" baseline="0">
                <a:latin typeface="Arial Regular" charset="0"/>
                <a:ea typeface="Arial Regular" charset="0"/>
                <a:cs typeface="Arial Regular" charset="0"/>
              </a:defRPr>
            </a:lvl1pPr>
          </a:lstStyle>
          <a:p>
            <a:r>
              <a:rPr lang="en-US" dirty="0"/>
              <a:t>Full picture sized to 10”w x 7”h</a:t>
            </a:r>
          </a:p>
        </p:txBody>
      </p:sp>
      <p:sp>
        <p:nvSpPr>
          <p:cNvPr id="8" name="Text Placeholder 13"/>
          <p:cNvSpPr>
            <a:spLocks noGrp="1"/>
          </p:cNvSpPr>
          <p:nvPr>
            <p:ph type="body" sz="quarter" idx="13" hasCustomPrompt="1"/>
          </p:nvPr>
        </p:nvSpPr>
        <p:spPr>
          <a:xfrm>
            <a:off x="461963" y="2971800"/>
            <a:ext cx="4046537" cy="2954655"/>
          </a:xfrm>
          <a:prstGeom prst="rect">
            <a:avLst/>
          </a:prstGeom>
          <a:solidFill>
            <a:schemeClr val="bg1">
              <a:alpha val="70000"/>
            </a:schemeClr>
          </a:solidFill>
        </p:spPr>
        <p:txBody>
          <a:bodyPr wrap="square" lIns="91440" tIns="91440" rIns="91440" bIns="91440">
            <a:spAutoFit/>
          </a:bodyPr>
          <a:lstStyle>
            <a:lvl1pPr marL="114300" indent="-114300">
              <a:lnSpc>
                <a:spcPct val="100000"/>
              </a:lnSpc>
              <a:spcBef>
                <a:spcPts val="0"/>
              </a:spcBef>
              <a:buNone/>
              <a:tabLst/>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 text area for short or long quotes. This text box can be adjusted in size and placement to work with the open space of the photo. Quote citation text block should butt against the bottom of this text block. Please use quote marks on beginning and end of quote”</a:t>
            </a:r>
          </a:p>
        </p:txBody>
      </p:sp>
      <p:sp>
        <p:nvSpPr>
          <p:cNvPr id="9" name="Text Placeholder 13"/>
          <p:cNvSpPr>
            <a:spLocks noGrp="1"/>
          </p:cNvSpPr>
          <p:nvPr>
            <p:ph type="body" sz="quarter" idx="14" hasCustomPrompt="1"/>
          </p:nvPr>
        </p:nvSpPr>
        <p:spPr>
          <a:xfrm>
            <a:off x="461963" y="5926455"/>
            <a:ext cx="4046537" cy="338554"/>
          </a:xfrm>
          <a:prstGeom prst="rect">
            <a:avLst/>
          </a:prstGeom>
          <a:solidFill>
            <a:schemeClr val="bg1">
              <a:alpha val="70000"/>
            </a:schemeClr>
          </a:solidFill>
        </p:spPr>
        <p:txBody>
          <a:bodyPr wrap="square" lIns="91440" tIns="91440" rIns="91440" bIns="91440">
            <a:spAutoFit/>
          </a:bodyPr>
          <a:lstStyle>
            <a:lvl1pPr marL="114300" indent="-114300" algn="r">
              <a:lnSpc>
                <a:spcPct val="100000"/>
              </a:lnSpc>
              <a:spcBef>
                <a:spcPts val="0"/>
              </a:spcBef>
              <a:buNone/>
              <a:tabLst/>
              <a:defRPr sz="1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Quote citation here</a:t>
            </a:r>
          </a:p>
        </p:txBody>
      </p:sp>
      <p:sp>
        <p:nvSpPr>
          <p:cNvPr id="10" name="TextBox 9">
            <a:extLst>
              <a:ext uri="{FF2B5EF4-FFF2-40B4-BE49-F238E27FC236}">
                <a16:creationId xmlns="" xmlns:a16="http://schemas.microsoft.com/office/drawing/2014/main" id="{0CD10499-DF88-8C43-BEAC-12C24C03C260}"/>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 Picture Top / Text Bottom">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484270"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2" name="Picture Placeholder 2"/>
          <p:cNvSpPr>
            <a:spLocks noGrp="1"/>
          </p:cNvSpPr>
          <p:nvPr>
            <p:ph type="pic" sz="quarter" idx="20" hasCustomPrompt="1"/>
          </p:nvPr>
        </p:nvSpPr>
        <p:spPr>
          <a:xfrm>
            <a:off x="6180220"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4" name="Picture Placeholder 2"/>
          <p:cNvSpPr>
            <a:spLocks noGrp="1"/>
          </p:cNvSpPr>
          <p:nvPr>
            <p:ph type="pic" sz="quarter" idx="22" hasCustomPrompt="1"/>
          </p:nvPr>
        </p:nvSpPr>
        <p:spPr>
          <a:xfrm>
            <a:off x="3332204"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5" name="Text Placeholder 17"/>
          <p:cNvSpPr>
            <a:spLocks noGrp="1"/>
          </p:cNvSpPr>
          <p:nvPr>
            <p:ph type="body" sz="quarter" idx="16" hasCustomPrompt="1"/>
          </p:nvPr>
        </p:nvSpPr>
        <p:spPr>
          <a:xfrm>
            <a:off x="484271"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6" name="Text Placeholder 17"/>
          <p:cNvSpPr>
            <a:spLocks noGrp="1"/>
          </p:cNvSpPr>
          <p:nvPr>
            <p:ph type="body" sz="quarter" idx="23" hasCustomPrompt="1"/>
          </p:nvPr>
        </p:nvSpPr>
        <p:spPr>
          <a:xfrm>
            <a:off x="3332204"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7" name="Text Placeholder 17"/>
          <p:cNvSpPr>
            <a:spLocks noGrp="1"/>
          </p:cNvSpPr>
          <p:nvPr>
            <p:ph type="body" sz="quarter" idx="24" hasCustomPrompt="1"/>
          </p:nvPr>
        </p:nvSpPr>
        <p:spPr>
          <a:xfrm>
            <a:off x="6180220"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8" name="TextBox 7">
            <a:extLst>
              <a:ext uri="{FF2B5EF4-FFF2-40B4-BE49-F238E27FC236}">
                <a16:creationId xmlns="" xmlns:a16="http://schemas.microsoft.com/office/drawing/2014/main" id="{B1D0A0B8-6BA2-BD42-A7B0-8AFBF08D8F56}"/>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 Picture Top / Text Bottom">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2640174"/>
            <a:ext cx="3886279"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Picture Placeholder 2"/>
          <p:cNvSpPr>
            <a:spLocks noGrp="1"/>
          </p:cNvSpPr>
          <p:nvPr>
            <p:ph type="pic" sz="quarter" idx="12" hasCustomPrompt="1"/>
          </p:nvPr>
        </p:nvSpPr>
        <p:spPr>
          <a:xfrm>
            <a:off x="490617" y="597479"/>
            <a:ext cx="38862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4.25”w x 2”h</a:t>
            </a:r>
          </a:p>
        </p:txBody>
      </p:sp>
      <p:sp>
        <p:nvSpPr>
          <p:cNvPr id="18" name="Picture Placeholder 2"/>
          <p:cNvSpPr>
            <a:spLocks noGrp="1"/>
          </p:cNvSpPr>
          <p:nvPr>
            <p:ph type="pic" sz="quarter" idx="15" hasCustomPrompt="1"/>
          </p:nvPr>
        </p:nvSpPr>
        <p:spPr>
          <a:xfrm>
            <a:off x="4802267" y="597479"/>
            <a:ext cx="38862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4.25”w x 2”h</a:t>
            </a:r>
          </a:p>
        </p:txBody>
      </p:sp>
      <p:sp>
        <p:nvSpPr>
          <p:cNvPr id="19" name="Text Placeholder 17"/>
          <p:cNvSpPr>
            <a:spLocks noGrp="1"/>
          </p:cNvSpPr>
          <p:nvPr>
            <p:ph type="body" sz="quarter" idx="16" hasCustomPrompt="1"/>
          </p:nvPr>
        </p:nvSpPr>
        <p:spPr>
          <a:xfrm>
            <a:off x="4802267" y="2640174"/>
            <a:ext cx="3886279"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6" name="TextBox 5">
            <a:extLst>
              <a:ext uri="{FF2B5EF4-FFF2-40B4-BE49-F238E27FC236}">
                <a16:creationId xmlns="" xmlns:a16="http://schemas.microsoft.com/office/drawing/2014/main" id="{9EBBB4E9-7CCA-D542-ADA2-E5250C6FBC7C}"/>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828800"/>
            <a:ext cx="819800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5" name="TextBox 4">
            <a:extLst>
              <a:ext uri="{FF2B5EF4-FFF2-40B4-BE49-F238E27FC236}">
                <a16:creationId xmlns="" xmlns:a16="http://schemas.microsoft.com/office/drawing/2014/main" id="{A61C0CC3-BC84-A149-B5DE-BF9D8699AFC7}"/>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496291"/>
            <a:ext cx="8198009" cy="4447309"/>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4" name="TextBox 3">
            <a:extLst>
              <a:ext uri="{FF2B5EF4-FFF2-40B4-BE49-F238E27FC236}">
                <a16:creationId xmlns="" xmlns:a16="http://schemas.microsoft.com/office/drawing/2014/main" id="{CA0C9D09-6D50-3146-8428-9596EE6D11E9}"/>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extLst>
      <p:ext uri="{BB962C8B-B14F-4D97-AF65-F5344CB8AC3E}">
        <p14:creationId xmlns:p14="http://schemas.microsoft.com/office/powerpoint/2010/main" val="15485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676735"/>
            <a:ext cx="8198009" cy="5266866"/>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3" name="TextBox 2">
            <a:extLst>
              <a:ext uri="{FF2B5EF4-FFF2-40B4-BE49-F238E27FC236}">
                <a16:creationId xmlns="" xmlns:a16="http://schemas.microsoft.com/office/drawing/2014/main" id="{D763636D-C4BC-9042-9441-2CBA80C4138D}"/>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extLst>
      <p:ext uri="{BB962C8B-B14F-4D97-AF65-F5344CB8AC3E}">
        <p14:creationId xmlns:p14="http://schemas.microsoft.com/office/powerpoint/2010/main" val="263775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 Subtitle / 2 Column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828800"/>
            <a:ext cx="388627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16" hasCustomPrompt="1"/>
          </p:nvPr>
        </p:nvSpPr>
        <p:spPr>
          <a:xfrm>
            <a:off x="4802267" y="1828800"/>
            <a:ext cx="388627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6" name="TextBox 5">
            <a:extLst>
              <a:ext uri="{FF2B5EF4-FFF2-40B4-BE49-F238E27FC236}">
                <a16:creationId xmlns="" xmlns:a16="http://schemas.microsoft.com/office/drawing/2014/main" id="{4609E036-80D7-BE49-BEC5-D16EFC504C76}"/>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extLst>
      <p:ext uri="{BB962C8B-B14F-4D97-AF65-F5344CB8AC3E}">
        <p14:creationId xmlns:p14="http://schemas.microsoft.com/office/powerpoint/2010/main" val="893743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2 Column Text">
    <p:spTree>
      <p:nvGrpSpPr>
        <p:cNvPr id="1" name=""/>
        <p:cNvGrpSpPr/>
        <p:nvPr/>
      </p:nvGrpSpPr>
      <p:grpSpPr>
        <a:xfrm>
          <a:off x="0" y="0"/>
          <a:ext cx="0" cy="0"/>
          <a:chOff x="0" y="0"/>
          <a:chExt cx="0" cy="0"/>
        </a:xfrm>
      </p:grpSpPr>
      <p:sp>
        <p:nvSpPr>
          <p:cNvPr id="6" name="Text Placeholder 17"/>
          <p:cNvSpPr>
            <a:spLocks noGrp="1"/>
          </p:cNvSpPr>
          <p:nvPr>
            <p:ph type="body" sz="quarter" idx="13" hasCustomPrompt="1"/>
          </p:nvPr>
        </p:nvSpPr>
        <p:spPr>
          <a:xfrm>
            <a:off x="490537" y="1520050"/>
            <a:ext cx="3886279"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7" name="Text Placeholder 17"/>
          <p:cNvSpPr>
            <a:spLocks noGrp="1"/>
          </p:cNvSpPr>
          <p:nvPr>
            <p:ph type="body" sz="quarter" idx="17" hasCustomPrompt="1"/>
          </p:nvPr>
        </p:nvSpPr>
        <p:spPr>
          <a:xfrm>
            <a:off x="4802267" y="1520050"/>
            <a:ext cx="3886279"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5" name="TextBox 4">
            <a:extLst>
              <a:ext uri="{FF2B5EF4-FFF2-40B4-BE49-F238E27FC236}">
                <a16:creationId xmlns="" xmlns:a16="http://schemas.microsoft.com/office/drawing/2014/main" id="{49AFF0BE-07E2-2A4B-83C1-F8EC99C0FAE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5" name="Text Placeholder 17"/>
          <p:cNvSpPr>
            <a:spLocks noGrp="1"/>
          </p:cNvSpPr>
          <p:nvPr>
            <p:ph type="body" sz="quarter" idx="13" hasCustomPrompt="1"/>
          </p:nvPr>
        </p:nvSpPr>
        <p:spPr>
          <a:xfrm>
            <a:off x="490537" y="685799"/>
            <a:ext cx="3886279" cy="530352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6" name="Text Placeholder 17"/>
          <p:cNvSpPr>
            <a:spLocks noGrp="1"/>
          </p:cNvSpPr>
          <p:nvPr>
            <p:ph type="body" sz="quarter" idx="17" hasCustomPrompt="1"/>
          </p:nvPr>
        </p:nvSpPr>
        <p:spPr>
          <a:xfrm>
            <a:off x="4802267" y="685800"/>
            <a:ext cx="3886279" cy="530352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4" name="TextBox 3">
            <a:extLst>
              <a:ext uri="{FF2B5EF4-FFF2-40B4-BE49-F238E27FC236}">
                <a16:creationId xmlns="" xmlns:a16="http://schemas.microsoft.com/office/drawing/2014/main" id="{72DB3735-427E-B947-BEC2-AEFE8BD19F0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ubtitle / 3 Column Text">
    <p:spTree>
      <p:nvGrpSpPr>
        <p:cNvPr id="1" name=""/>
        <p:cNvGrpSpPr/>
        <p:nvPr/>
      </p:nvGrpSpPr>
      <p:grpSpPr>
        <a:xfrm>
          <a:off x="0" y="0"/>
          <a:ext cx="0" cy="0"/>
          <a:chOff x="0" y="0"/>
          <a:chExt cx="0" cy="0"/>
        </a:xfrm>
      </p:grpSpPr>
      <p:sp>
        <p:nvSpPr>
          <p:cNvPr id="9" name="Text Placeholder 17"/>
          <p:cNvSpPr>
            <a:spLocks noGrp="1"/>
          </p:cNvSpPr>
          <p:nvPr>
            <p:ph type="body" sz="quarter" idx="17" hasCustomPrompt="1"/>
          </p:nvPr>
        </p:nvSpPr>
        <p:spPr>
          <a:xfrm>
            <a:off x="484271"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ext Placeholder 17"/>
          <p:cNvSpPr>
            <a:spLocks noGrp="1"/>
          </p:cNvSpPr>
          <p:nvPr>
            <p:ph type="body" sz="quarter" idx="23" hasCustomPrompt="1"/>
          </p:nvPr>
        </p:nvSpPr>
        <p:spPr>
          <a:xfrm>
            <a:off x="3332204"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3" name="Text Placeholder 17"/>
          <p:cNvSpPr>
            <a:spLocks noGrp="1"/>
          </p:cNvSpPr>
          <p:nvPr>
            <p:ph type="body" sz="quarter" idx="24" hasCustomPrompt="1"/>
          </p:nvPr>
        </p:nvSpPr>
        <p:spPr>
          <a:xfrm>
            <a:off x="6180220"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6"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7" name="TextBox 6">
            <a:extLst>
              <a:ext uri="{FF2B5EF4-FFF2-40B4-BE49-F238E27FC236}">
                <a16:creationId xmlns="" xmlns:a16="http://schemas.microsoft.com/office/drawing/2014/main" id="{87AF0550-3CDD-C046-B893-563F2D39805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1 Author Title Page w Twitter">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 xmlns:a16="http://schemas.microsoft.com/office/drawing/2014/main"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 xmlns:a16="http://schemas.microsoft.com/office/drawing/2014/main"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 xmlns:a16="http://schemas.microsoft.com/office/drawing/2014/main"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1">
            <a:extLst>
              <a:ext uri="{FF2B5EF4-FFF2-40B4-BE49-F238E27FC236}">
                <a16:creationId xmlns="" xmlns:a16="http://schemas.microsoft.com/office/drawing/2014/main" id="{65026D27-33DE-894F-B5D0-79E365B015ED}"/>
              </a:ext>
            </a:extLst>
          </p:cNvPr>
          <p:cNvSpPr>
            <a:spLocks noGrp="1"/>
          </p:cNvSpPr>
          <p:nvPr>
            <p:ph type="body" sz="quarter" idx="19" hasCustomPrompt="1"/>
          </p:nvPr>
        </p:nvSpPr>
        <p:spPr>
          <a:xfrm>
            <a:off x="3135086" y="5466393"/>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#2  |  Position</a:t>
            </a:r>
          </a:p>
        </p:txBody>
      </p:sp>
      <p:sp>
        <p:nvSpPr>
          <p:cNvPr id="15" name="Text Placeholder 23">
            <a:extLst>
              <a:ext uri="{FF2B5EF4-FFF2-40B4-BE49-F238E27FC236}">
                <a16:creationId xmlns="" xmlns:a16="http://schemas.microsoft.com/office/drawing/2014/main"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 xmlns:a16="http://schemas.microsoft.com/office/drawing/2014/main"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16" name="Picture 15">
            <a:extLst>
              <a:ext uri="{FF2B5EF4-FFF2-40B4-BE49-F238E27FC236}">
                <a16:creationId xmlns="" xmlns:a16="http://schemas.microsoft.com/office/drawing/2014/main" id="{CCFD3AC8-50AF-8848-BEEA-A5FF3B08FD37}"/>
              </a:ext>
            </a:extLst>
          </p:cNvPr>
          <p:cNvPicPr>
            <a:picLocks noChangeAspect="1"/>
          </p:cNvPicPr>
          <p:nvPr userDrawn="1"/>
        </p:nvPicPr>
        <p:blipFill>
          <a:blip r:embed="rId2"/>
          <a:stretch>
            <a:fillRect/>
          </a:stretch>
        </p:blipFill>
        <p:spPr>
          <a:xfrm>
            <a:off x="462235" y="570016"/>
            <a:ext cx="4333405" cy="1997700"/>
          </a:xfrm>
          <a:prstGeom prst="rect">
            <a:avLst/>
          </a:prstGeom>
        </p:spPr>
      </p:pic>
      <p:pic>
        <p:nvPicPr>
          <p:cNvPr id="21" name="Picture 20" descr="A picture containing drawing, holding, food, player&#10;&#10;Description automatically generated">
            <a:extLst>
              <a:ext uri="{FF2B5EF4-FFF2-40B4-BE49-F238E27FC236}">
                <a16:creationId xmlns="" xmlns:a16="http://schemas.microsoft.com/office/drawing/2014/main" id="{1679E165-7019-DB4D-AB84-DD7C62DFE926}"/>
              </a:ext>
            </a:extLst>
          </p:cNvPr>
          <p:cNvPicPr>
            <a:picLocks noChangeAspect="1"/>
          </p:cNvPicPr>
          <p:nvPr userDrawn="1"/>
        </p:nvPicPr>
        <p:blipFill>
          <a:blip r:embed="rId3"/>
          <a:stretch>
            <a:fillRect/>
          </a:stretch>
        </p:blipFill>
        <p:spPr>
          <a:xfrm>
            <a:off x="140970" y="5876834"/>
            <a:ext cx="2571750" cy="686463"/>
          </a:xfrm>
          <a:prstGeom prst="rect">
            <a:avLst/>
          </a:prstGeom>
        </p:spPr>
      </p:pic>
    </p:spTree>
    <p:extLst>
      <p:ext uri="{BB962C8B-B14F-4D97-AF65-F5344CB8AC3E}">
        <p14:creationId xmlns:p14="http://schemas.microsoft.com/office/powerpoint/2010/main" val="940892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3 Column Text">
    <p:spTree>
      <p:nvGrpSpPr>
        <p:cNvPr id="1" name=""/>
        <p:cNvGrpSpPr/>
        <p:nvPr/>
      </p:nvGrpSpPr>
      <p:grpSpPr>
        <a:xfrm>
          <a:off x="0" y="0"/>
          <a:ext cx="0" cy="0"/>
          <a:chOff x="0" y="0"/>
          <a:chExt cx="0" cy="0"/>
        </a:xfrm>
      </p:grpSpPr>
      <p:sp>
        <p:nvSpPr>
          <p:cNvPr id="7" name="Text Placeholder 17"/>
          <p:cNvSpPr>
            <a:spLocks noGrp="1"/>
          </p:cNvSpPr>
          <p:nvPr>
            <p:ph type="body" sz="quarter" idx="17" hasCustomPrompt="1"/>
          </p:nvPr>
        </p:nvSpPr>
        <p:spPr>
          <a:xfrm>
            <a:off x="484271" y="1520050"/>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23" hasCustomPrompt="1"/>
          </p:nvPr>
        </p:nvSpPr>
        <p:spPr>
          <a:xfrm>
            <a:off x="3332204" y="1520051"/>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ext Placeholder 17"/>
          <p:cNvSpPr>
            <a:spLocks noGrp="1"/>
          </p:cNvSpPr>
          <p:nvPr>
            <p:ph type="body" sz="quarter" idx="24" hasCustomPrompt="1"/>
          </p:nvPr>
        </p:nvSpPr>
        <p:spPr>
          <a:xfrm>
            <a:off x="6180220" y="1520051"/>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3"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6" name="TextBox 5">
            <a:extLst>
              <a:ext uri="{FF2B5EF4-FFF2-40B4-BE49-F238E27FC236}">
                <a16:creationId xmlns="" xmlns:a16="http://schemas.microsoft.com/office/drawing/2014/main" id="{7C914349-868F-6141-8277-339FAC81543F}"/>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7" name="Text Placeholder 17"/>
          <p:cNvSpPr>
            <a:spLocks noGrp="1"/>
          </p:cNvSpPr>
          <p:nvPr>
            <p:ph type="body" sz="quarter" idx="17" hasCustomPrompt="1"/>
          </p:nvPr>
        </p:nvSpPr>
        <p:spPr>
          <a:xfrm>
            <a:off x="484271" y="597480"/>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23" hasCustomPrompt="1"/>
          </p:nvPr>
        </p:nvSpPr>
        <p:spPr>
          <a:xfrm>
            <a:off x="3332204" y="597479"/>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0" name="Text Placeholder 17"/>
          <p:cNvSpPr>
            <a:spLocks noGrp="1"/>
          </p:cNvSpPr>
          <p:nvPr>
            <p:ph type="body" sz="quarter" idx="24" hasCustomPrompt="1"/>
          </p:nvPr>
        </p:nvSpPr>
        <p:spPr>
          <a:xfrm>
            <a:off x="6180220" y="597479"/>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5" name="TextBox 4">
            <a:extLst>
              <a:ext uri="{FF2B5EF4-FFF2-40B4-BE49-F238E27FC236}">
                <a16:creationId xmlns="" xmlns:a16="http://schemas.microsoft.com/office/drawing/2014/main" id="{F0E6F717-FDBB-A44C-81C6-E33BEE189A92}"/>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3" name="TextBox 2">
            <a:extLst>
              <a:ext uri="{FF2B5EF4-FFF2-40B4-BE49-F238E27FC236}">
                <a16:creationId xmlns="" xmlns:a16="http://schemas.microsoft.com/office/drawing/2014/main" id="{0404500E-371A-984E-AB8A-E7A754F55A81}"/>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title / 3 Chart Graphics">
    <p:spTree>
      <p:nvGrpSpPr>
        <p:cNvPr id="1" name=""/>
        <p:cNvGrpSpPr/>
        <p:nvPr/>
      </p:nvGrpSpPr>
      <p:grpSpPr>
        <a:xfrm>
          <a:off x="0" y="0"/>
          <a:ext cx="0" cy="0"/>
          <a:chOff x="0" y="0"/>
          <a:chExt cx="0" cy="0"/>
        </a:xfrm>
      </p:grpSpPr>
      <p:sp>
        <p:nvSpPr>
          <p:cNvPr id="11" name="Chart Placeholder 3"/>
          <p:cNvSpPr>
            <a:spLocks noGrp="1"/>
          </p:cNvSpPr>
          <p:nvPr>
            <p:ph type="chart" sz="quarter" idx="14" hasCustomPrompt="1"/>
          </p:nvPr>
        </p:nvSpPr>
        <p:spPr>
          <a:xfrm>
            <a:off x="6180137"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dirty="0"/>
              <a:t>Chart Graphic</a:t>
            </a:r>
          </a:p>
        </p:txBody>
      </p:sp>
      <p:sp>
        <p:nvSpPr>
          <p:cNvPr id="1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6"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7" name="Chart Placeholder 3"/>
          <p:cNvSpPr>
            <a:spLocks noGrp="1"/>
          </p:cNvSpPr>
          <p:nvPr>
            <p:ph type="chart" sz="quarter" idx="15" hasCustomPrompt="1"/>
          </p:nvPr>
        </p:nvSpPr>
        <p:spPr>
          <a:xfrm>
            <a:off x="484271"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dirty="0"/>
              <a:t>Chart Graphic</a:t>
            </a:r>
          </a:p>
        </p:txBody>
      </p:sp>
      <p:sp>
        <p:nvSpPr>
          <p:cNvPr id="18" name="Chart Placeholder 3"/>
          <p:cNvSpPr>
            <a:spLocks noGrp="1"/>
          </p:cNvSpPr>
          <p:nvPr>
            <p:ph type="chart" sz="quarter" idx="16" hasCustomPrompt="1"/>
          </p:nvPr>
        </p:nvSpPr>
        <p:spPr>
          <a:xfrm>
            <a:off x="3332204"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dirty="0"/>
              <a:t>Chart Graphic</a:t>
            </a:r>
          </a:p>
        </p:txBody>
      </p:sp>
      <p:sp>
        <p:nvSpPr>
          <p:cNvPr id="7" name="TextBox 6">
            <a:extLst>
              <a:ext uri="{FF2B5EF4-FFF2-40B4-BE49-F238E27FC236}">
                <a16:creationId xmlns="" xmlns:a16="http://schemas.microsoft.com/office/drawing/2014/main" id="{E6259934-6010-B14A-9103-A223AA052C99}"/>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Subtitle / 2 Chart Graphics">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9"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0" name="Chart Placeholder 3"/>
          <p:cNvSpPr>
            <a:spLocks noGrp="1"/>
          </p:cNvSpPr>
          <p:nvPr>
            <p:ph type="chart" sz="quarter" idx="16" hasCustomPrompt="1"/>
          </p:nvPr>
        </p:nvSpPr>
        <p:spPr>
          <a:xfrm>
            <a:off x="484270" y="1828800"/>
            <a:ext cx="384048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dirty="0"/>
              <a:t>Chart Graphic</a:t>
            </a:r>
          </a:p>
        </p:txBody>
      </p:sp>
      <p:sp>
        <p:nvSpPr>
          <p:cNvPr id="14" name="Chart Placeholder 3"/>
          <p:cNvSpPr>
            <a:spLocks noGrp="1"/>
          </p:cNvSpPr>
          <p:nvPr>
            <p:ph type="chart" sz="quarter" idx="17" hasCustomPrompt="1"/>
          </p:nvPr>
        </p:nvSpPr>
        <p:spPr>
          <a:xfrm>
            <a:off x="4854340" y="1828800"/>
            <a:ext cx="384048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dirty="0"/>
              <a:t>Chart Graphic</a:t>
            </a:r>
          </a:p>
        </p:txBody>
      </p:sp>
      <p:sp>
        <p:nvSpPr>
          <p:cNvPr id="6" name="TextBox 5">
            <a:extLst>
              <a:ext uri="{FF2B5EF4-FFF2-40B4-BE49-F238E27FC236}">
                <a16:creationId xmlns="" xmlns:a16="http://schemas.microsoft.com/office/drawing/2014/main" id="{390972A1-9D35-A54E-9651-40E799156EDF}"/>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ubtitle / 1 Chart Graphic">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7"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8" name="Chart Placeholder 3"/>
          <p:cNvSpPr>
            <a:spLocks noGrp="1"/>
          </p:cNvSpPr>
          <p:nvPr>
            <p:ph type="chart" sz="quarter" idx="16" hasCustomPrompt="1"/>
          </p:nvPr>
        </p:nvSpPr>
        <p:spPr>
          <a:xfrm>
            <a:off x="484270" y="1828800"/>
            <a:ext cx="820253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dirty="0"/>
              <a:t>Chart Graphic</a:t>
            </a:r>
          </a:p>
        </p:txBody>
      </p:sp>
      <p:sp>
        <p:nvSpPr>
          <p:cNvPr id="5" name="TextBox 4">
            <a:extLst>
              <a:ext uri="{FF2B5EF4-FFF2-40B4-BE49-F238E27FC236}">
                <a16:creationId xmlns="" xmlns:a16="http://schemas.microsoft.com/office/drawing/2014/main" id="{10F16BBA-170A-BC4C-881E-D13AC872B1C1}"/>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t Connected Personal w Twitter">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4A71F074-E69B-1048-A70C-C0D30E5CB55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1" name="TextBox 20">
            <a:extLst>
              <a:ext uri="{FF2B5EF4-FFF2-40B4-BE49-F238E27FC236}">
                <a16:creationId xmlns="" xmlns:a16="http://schemas.microsoft.com/office/drawing/2014/main" id="{62D62D80-5E29-DF40-BD8B-5515F34D72F6}"/>
              </a:ext>
            </a:extLst>
          </p:cNvPr>
          <p:cNvSpPr txBox="1"/>
          <p:nvPr userDrawn="1"/>
        </p:nvSpPr>
        <p:spPr>
          <a:xfrm>
            <a:off x="1579779" y="6383437"/>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22" name="Text Placeholder 21">
            <a:extLst>
              <a:ext uri="{FF2B5EF4-FFF2-40B4-BE49-F238E27FC236}">
                <a16:creationId xmlns="" xmlns:a16="http://schemas.microsoft.com/office/drawing/2014/main" id="{346F0FD9-DFF9-4C4F-AB1C-E939BB907D74}"/>
              </a:ext>
            </a:extLst>
          </p:cNvPr>
          <p:cNvSpPr>
            <a:spLocks noGrp="1"/>
          </p:cNvSpPr>
          <p:nvPr>
            <p:ph type="body" sz="quarter" idx="13" hasCustomPrompt="1"/>
          </p:nvPr>
        </p:nvSpPr>
        <p:spPr>
          <a:xfrm>
            <a:off x="1499393" y="3420593"/>
            <a:ext cx="6402387" cy="121019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0" i="0">
                <a:solidFill>
                  <a:schemeClr val="tx1">
                    <a:lumMod val="50000"/>
                    <a:lumOff val="50000"/>
                  </a:schemeClr>
                </a:solidFill>
                <a:latin typeface="Arial Regular" charset="0"/>
                <a:ea typeface="Arial Regular" charset="0"/>
                <a:cs typeface="Arial Regular" charset="0"/>
              </a:defRPr>
            </a:lvl1pPr>
          </a:lstStyle>
          <a:p>
            <a:pPr lvl="0"/>
            <a:r>
              <a:rPr lang="en-US" dirty="0"/>
              <a:t>Full Name  |  Designation</a:t>
            </a:r>
          </a:p>
          <a:p>
            <a:pPr lvl="0"/>
            <a:r>
              <a:rPr lang="en-US" dirty="0"/>
              <a:t>Your Position</a:t>
            </a:r>
          </a:p>
          <a:p>
            <a:pPr lvl="0"/>
            <a:r>
              <a:rPr lang="en-US" dirty="0" err="1"/>
              <a:t>youremail@ripplefoundation.org</a:t>
            </a:r>
            <a:endParaRPr lang="en-US" dirty="0"/>
          </a:p>
        </p:txBody>
      </p:sp>
      <p:sp>
        <p:nvSpPr>
          <p:cNvPr id="25" name="Text Placeholder 21">
            <a:extLst>
              <a:ext uri="{FF2B5EF4-FFF2-40B4-BE49-F238E27FC236}">
                <a16:creationId xmlns="" xmlns:a16="http://schemas.microsoft.com/office/drawing/2014/main" id="{8FB437D3-6D3C-AC4A-9D74-993C53C10F47}"/>
              </a:ext>
            </a:extLst>
          </p:cNvPr>
          <p:cNvSpPr>
            <a:spLocks noGrp="1"/>
          </p:cNvSpPr>
          <p:nvPr>
            <p:ph type="body" sz="quarter" idx="14" hasCustomPrompt="1"/>
          </p:nvPr>
        </p:nvSpPr>
        <p:spPr>
          <a:xfrm>
            <a:off x="1499393" y="4635567"/>
            <a:ext cx="5954391"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a:t>@</a:t>
            </a:r>
            <a:r>
              <a:rPr lang="en-US" dirty="0" err="1"/>
              <a:t>yourtwitterhandle</a:t>
            </a:r>
            <a:endParaRPr lang="en-US" dirty="0"/>
          </a:p>
        </p:txBody>
      </p:sp>
      <p:cxnSp>
        <p:nvCxnSpPr>
          <p:cNvPr id="27" name="Straight Connector 26">
            <a:extLst>
              <a:ext uri="{FF2B5EF4-FFF2-40B4-BE49-F238E27FC236}">
                <a16:creationId xmlns="" xmlns:a16="http://schemas.microsoft.com/office/drawing/2014/main" id="{95A8D09A-D4CA-D74E-9164-A7ED4EC5E27F}"/>
              </a:ext>
            </a:extLst>
          </p:cNvPr>
          <p:cNvCxnSpPr/>
          <p:nvPr userDrawn="1"/>
        </p:nvCxnSpPr>
        <p:spPr>
          <a:xfrm>
            <a:off x="4650033" y="5188423"/>
            <a:ext cx="3251747" cy="0"/>
          </a:xfrm>
          <a:prstGeom prst="line">
            <a:avLst/>
          </a:prstGeom>
          <a:ln w="25400">
            <a:solidFill>
              <a:srgbClr val="A4CF62"/>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 xmlns:a16="http://schemas.microsoft.com/office/drawing/2014/main" id="{50346C48-ED8E-6344-9057-8AC434B49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4566" y="4695535"/>
            <a:ext cx="325994" cy="325994"/>
          </a:xfrm>
          <a:prstGeom prst="rect">
            <a:avLst/>
          </a:prstGeom>
        </p:spPr>
      </p:pic>
      <p:sp>
        <p:nvSpPr>
          <p:cNvPr id="29" name="Text Placeholder 21">
            <a:extLst>
              <a:ext uri="{FF2B5EF4-FFF2-40B4-BE49-F238E27FC236}">
                <a16:creationId xmlns="" xmlns:a16="http://schemas.microsoft.com/office/drawing/2014/main" id="{50D275F7-B680-1647-8489-175BEC2009AE}"/>
              </a:ext>
            </a:extLst>
          </p:cNvPr>
          <p:cNvSpPr>
            <a:spLocks noGrp="1"/>
          </p:cNvSpPr>
          <p:nvPr>
            <p:ph type="body" sz="quarter" idx="15" hasCustomPrompt="1"/>
          </p:nvPr>
        </p:nvSpPr>
        <p:spPr>
          <a:xfrm>
            <a:off x="2446287" y="5283505"/>
            <a:ext cx="5455494"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43" name="Text Placeholder 21">
            <a:extLst>
              <a:ext uri="{FF2B5EF4-FFF2-40B4-BE49-F238E27FC236}">
                <a16:creationId xmlns="" xmlns:a16="http://schemas.microsoft.com/office/drawing/2014/main" id="{A83DB671-FAC4-E742-8A81-5197C3C1437B}"/>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sp>
        <p:nvSpPr>
          <p:cNvPr id="44" name="Rectangle 43">
            <a:extLst>
              <a:ext uri="{FF2B5EF4-FFF2-40B4-BE49-F238E27FC236}">
                <a16:creationId xmlns="" xmlns:a16="http://schemas.microsoft.com/office/drawing/2014/main" id="{BD5645F5-3215-F44E-B894-DB6D77D405C3}"/>
              </a:ext>
            </a:extLst>
          </p:cNvPr>
          <p:cNvSpPr/>
          <p:nvPr userDrawn="1"/>
        </p:nvSpPr>
        <p:spPr>
          <a:xfrm rot="16200000">
            <a:off x="6896283" y="4737081"/>
            <a:ext cx="3116210"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1">
            <a:extLst>
              <a:ext uri="{FF2B5EF4-FFF2-40B4-BE49-F238E27FC236}">
                <a16:creationId xmlns="" xmlns:a16="http://schemas.microsoft.com/office/drawing/2014/main" id="{37AC5904-F749-6840-BC6E-48337E4890C6}"/>
              </a:ext>
            </a:extLst>
          </p:cNvPr>
          <p:cNvSpPr>
            <a:spLocks noGrp="1"/>
          </p:cNvSpPr>
          <p:nvPr>
            <p:ph type="ctrTitle" hasCustomPrompt="1"/>
          </p:nvPr>
        </p:nvSpPr>
        <p:spPr>
          <a:xfrm rot="16200000">
            <a:off x="6821803" y="4662601"/>
            <a:ext cx="3103397" cy="645007"/>
          </a:xfrm>
          <a:prstGeom prst="rect">
            <a:avLst/>
          </a:prstGeom>
        </p:spPr>
        <p:txBody>
          <a:bodyPr lIns="0" anchor="b"/>
          <a:lstStyle>
            <a:lvl1pPr algn="r">
              <a:lnSpc>
                <a:spcPct val="100000"/>
              </a:lnSpc>
              <a:defRPr sz="2800" b="1" i="0" baseline="0">
                <a:solidFill>
                  <a:schemeClr val="bg1"/>
                </a:solidFill>
                <a:latin typeface="Arial Bold" charset="0"/>
                <a:ea typeface="Arial Bold" charset="0"/>
                <a:cs typeface="Arial Bold" charset="0"/>
              </a:defRPr>
            </a:lvl1pPr>
          </a:lstStyle>
          <a:p>
            <a:r>
              <a:rPr lang="en-US" dirty="0"/>
              <a:t>Get Connected</a:t>
            </a:r>
          </a:p>
        </p:txBody>
      </p:sp>
      <p:sp>
        <p:nvSpPr>
          <p:cNvPr id="46" name="Rectangle 45">
            <a:extLst>
              <a:ext uri="{FF2B5EF4-FFF2-40B4-BE49-F238E27FC236}">
                <a16:creationId xmlns="" xmlns:a16="http://schemas.microsoft.com/office/drawing/2014/main" id="{2571E597-D212-AA44-87BE-5E7670002483}"/>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47" name="Rectangle 46">
            <a:extLst>
              <a:ext uri="{FF2B5EF4-FFF2-40B4-BE49-F238E27FC236}">
                <a16:creationId xmlns="" xmlns:a16="http://schemas.microsoft.com/office/drawing/2014/main" id="{25EB49F3-DA16-FD44-911B-3AA660A9021C}"/>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pic>
        <p:nvPicPr>
          <p:cNvPr id="4" name="Picture 3" descr="A close up of a sign&#10;&#10;Description automatically generated">
            <a:extLst>
              <a:ext uri="{FF2B5EF4-FFF2-40B4-BE49-F238E27FC236}">
                <a16:creationId xmlns="" xmlns:a16="http://schemas.microsoft.com/office/drawing/2014/main" id="{EA96FE54-AAB0-7242-978E-0C07014B9963}"/>
              </a:ext>
            </a:extLst>
          </p:cNvPr>
          <p:cNvPicPr>
            <a:picLocks noChangeAspect="1"/>
          </p:cNvPicPr>
          <p:nvPr userDrawn="1"/>
        </p:nvPicPr>
        <p:blipFill>
          <a:blip r:embed="rId4"/>
          <a:stretch>
            <a:fillRect/>
          </a:stretch>
        </p:blipFill>
        <p:spPr>
          <a:xfrm>
            <a:off x="159076" y="5792899"/>
            <a:ext cx="2177723" cy="713838"/>
          </a:xfrm>
          <a:prstGeom prst="rect">
            <a:avLst/>
          </a:prstGeom>
        </p:spPr>
      </p:pic>
      <p:grpSp>
        <p:nvGrpSpPr>
          <p:cNvPr id="18" name="Group 17">
            <a:extLst>
              <a:ext uri="{FF2B5EF4-FFF2-40B4-BE49-F238E27FC236}">
                <a16:creationId xmlns="" xmlns:a16="http://schemas.microsoft.com/office/drawing/2014/main" id="{28644D05-67A4-9946-BFCB-59B243960349}"/>
              </a:ext>
            </a:extLst>
          </p:cNvPr>
          <p:cNvGrpSpPr/>
          <p:nvPr userDrawn="1"/>
        </p:nvGrpSpPr>
        <p:grpSpPr>
          <a:xfrm>
            <a:off x="6918533" y="5841143"/>
            <a:ext cx="882027" cy="409934"/>
            <a:chOff x="2558293" y="5360101"/>
            <a:chExt cx="701418" cy="325994"/>
          </a:xfrm>
        </p:grpSpPr>
        <p:pic>
          <p:nvPicPr>
            <p:cNvPr id="19" name="Picture 18">
              <a:extLst>
                <a:ext uri="{FF2B5EF4-FFF2-40B4-BE49-F238E27FC236}">
                  <a16:creationId xmlns="" xmlns:a16="http://schemas.microsoft.com/office/drawing/2014/main" id="{3BEFF813-2542-444A-8A9E-7B48BE489A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23" name="Picture 22">
              <a:extLst>
                <a:ext uri="{FF2B5EF4-FFF2-40B4-BE49-F238E27FC236}">
                  <a16:creationId xmlns="" xmlns:a16="http://schemas.microsoft.com/office/drawing/2014/main" id="{D40F7A90-24A5-A94B-8F30-4A41673207C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et Connected Personal w Twitter">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4A71F074-E69B-1048-A70C-C0D30E5CB551}"/>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22" name="Text Placeholder 21">
            <a:extLst>
              <a:ext uri="{FF2B5EF4-FFF2-40B4-BE49-F238E27FC236}">
                <a16:creationId xmlns="" xmlns:a16="http://schemas.microsoft.com/office/drawing/2014/main" id="{346F0FD9-DFF9-4C4F-AB1C-E939BB907D74}"/>
              </a:ext>
            </a:extLst>
          </p:cNvPr>
          <p:cNvSpPr>
            <a:spLocks noGrp="1"/>
          </p:cNvSpPr>
          <p:nvPr>
            <p:ph type="body" sz="quarter" idx="13" hasCustomPrompt="1"/>
          </p:nvPr>
        </p:nvSpPr>
        <p:spPr>
          <a:xfrm>
            <a:off x="1499393" y="3420593"/>
            <a:ext cx="6402387" cy="121019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0" i="0">
                <a:solidFill>
                  <a:schemeClr val="tx1">
                    <a:lumMod val="50000"/>
                    <a:lumOff val="50000"/>
                  </a:schemeClr>
                </a:solidFill>
                <a:latin typeface="Arial Regular" charset="0"/>
                <a:ea typeface="Arial Regular" charset="0"/>
                <a:cs typeface="Arial Regular" charset="0"/>
              </a:defRPr>
            </a:lvl1pPr>
          </a:lstStyle>
          <a:p>
            <a:pPr lvl="0"/>
            <a:r>
              <a:rPr lang="en-US" dirty="0"/>
              <a:t>Full Name  |  Designation</a:t>
            </a:r>
          </a:p>
          <a:p>
            <a:pPr lvl="0"/>
            <a:r>
              <a:rPr lang="en-US" dirty="0"/>
              <a:t>Your Position</a:t>
            </a:r>
          </a:p>
          <a:p>
            <a:pPr lvl="0"/>
            <a:r>
              <a:rPr lang="en-US" dirty="0" err="1"/>
              <a:t>youremail@ripplefoundation.org</a:t>
            </a:r>
            <a:endParaRPr lang="en-US" dirty="0"/>
          </a:p>
        </p:txBody>
      </p:sp>
      <p:sp>
        <p:nvSpPr>
          <p:cNvPr id="25" name="Text Placeholder 21">
            <a:extLst>
              <a:ext uri="{FF2B5EF4-FFF2-40B4-BE49-F238E27FC236}">
                <a16:creationId xmlns="" xmlns:a16="http://schemas.microsoft.com/office/drawing/2014/main" id="{8FB437D3-6D3C-AC4A-9D74-993C53C10F47}"/>
              </a:ext>
            </a:extLst>
          </p:cNvPr>
          <p:cNvSpPr>
            <a:spLocks noGrp="1"/>
          </p:cNvSpPr>
          <p:nvPr>
            <p:ph type="body" sz="quarter" idx="14" hasCustomPrompt="1"/>
          </p:nvPr>
        </p:nvSpPr>
        <p:spPr>
          <a:xfrm>
            <a:off x="1499393" y="4635567"/>
            <a:ext cx="5954391"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a:t>@</a:t>
            </a:r>
            <a:r>
              <a:rPr lang="en-US" dirty="0" err="1"/>
              <a:t>yourtwitterhandle</a:t>
            </a:r>
            <a:endParaRPr lang="en-US" dirty="0"/>
          </a:p>
        </p:txBody>
      </p:sp>
      <p:cxnSp>
        <p:nvCxnSpPr>
          <p:cNvPr id="27" name="Straight Connector 26">
            <a:extLst>
              <a:ext uri="{FF2B5EF4-FFF2-40B4-BE49-F238E27FC236}">
                <a16:creationId xmlns="" xmlns:a16="http://schemas.microsoft.com/office/drawing/2014/main" id="{95A8D09A-D4CA-D74E-9164-A7ED4EC5E27F}"/>
              </a:ext>
            </a:extLst>
          </p:cNvPr>
          <p:cNvCxnSpPr/>
          <p:nvPr userDrawn="1"/>
        </p:nvCxnSpPr>
        <p:spPr>
          <a:xfrm>
            <a:off x="4650033" y="5188423"/>
            <a:ext cx="3251747" cy="0"/>
          </a:xfrm>
          <a:prstGeom prst="line">
            <a:avLst/>
          </a:prstGeom>
          <a:ln w="25400">
            <a:solidFill>
              <a:srgbClr val="A4CF62"/>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 xmlns:a16="http://schemas.microsoft.com/office/drawing/2014/main" id="{50346C48-ED8E-6344-9057-8AC434B49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4566" y="4695535"/>
            <a:ext cx="325994" cy="325994"/>
          </a:xfrm>
          <a:prstGeom prst="rect">
            <a:avLst/>
          </a:prstGeom>
        </p:spPr>
      </p:pic>
      <p:sp>
        <p:nvSpPr>
          <p:cNvPr id="29" name="Text Placeholder 21">
            <a:extLst>
              <a:ext uri="{FF2B5EF4-FFF2-40B4-BE49-F238E27FC236}">
                <a16:creationId xmlns="" xmlns:a16="http://schemas.microsoft.com/office/drawing/2014/main" id="{50D275F7-B680-1647-8489-175BEC2009AE}"/>
              </a:ext>
            </a:extLst>
          </p:cNvPr>
          <p:cNvSpPr>
            <a:spLocks noGrp="1"/>
          </p:cNvSpPr>
          <p:nvPr>
            <p:ph type="body" sz="quarter" idx="15" hasCustomPrompt="1"/>
          </p:nvPr>
        </p:nvSpPr>
        <p:spPr>
          <a:xfrm>
            <a:off x="1347849" y="5283505"/>
            <a:ext cx="6553932"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46" name="Rectangle 45">
            <a:extLst>
              <a:ext uri="{FF2B5EF4-FFF2-40B4-BE49-F238E27FC236}">
                <a16:creationId xmlns="" xmlns:a16="http://schemas.microsoft.com/office/drawing/2014/main" id="{2571E597-D212-AA44-87BE-5E7670002483}"/>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47" name="Rectangle 46">
            <a:extLst>
              <a:ext uri="{FF2B5EF4-FFF2-40B4-BE49-F238E27FC236}">
                <a16:creationId xmlns="" xmlns:a16="http://schemas.microsoft.com/office/drawing/2014/main" id="{25EB49F3-DA16-FD44-911B-3AA660A9021C}"/>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8" name="TextBox 17">
            <a:extLst>
              <a:ext uri="{FF2B5EF4-FFF2-40B4-BE49-F238E27FC236}">
                <a16:creationId xmlns="" xmlns:a16="http://schemas.microsoft.com/office/drawing/2014/main" id="{16A190A8-F65E-F646-9FCD-2A2A3F9E5053}"/>
              </a:ext>
            </a:extLst>
          </p:cNvPr>
          <p:cNvSpPr txBox="1"/>
          <p:nvPr userDrawn="1"/>
        </p:nvSpPr>
        <p:spPr>
          <a:xfrm>
            <a:off x="1579779" y="6383437"/>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9" name="Rectangle 18">
            <a:extLst>
              <a:ext uri="{FF2B5EF4-FFF2-40B4-BE49-F238E27FC236}">
                <a16:creationId xmlns="" xmlns:a16="http://schemas.microsoft.com/office/drawing/2014/main" id="{4FE3FFFA-D21F-7A4E-9570-9228BE0040B8}"/>
              </a:ext>
            </a:extLst>
          </p:cNvPr>
          <p:cNvSpPr/>
          <p:nvPr userDrawn="1"/>
        </p:nvSpPr>
        <p:spPr>
          <a:xfrm rot="16200000">
            <a:off x="6896283" y="4737081"/>
            <a:ext cx="3116210"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 xmlns:a16="http://schemas.microsoft.com/office/drawing/2014/main" id="{12A0888A-1A29-E74F-AD9B-5B2D26E5742F}"/>
              </a:ext>
            </a:extLst>
          </p:cNvPr>
          <p:cNvSpPr>
            <a:spLocks noGrp="1"/>
          </p:cNvSpPr>
          <p:nvPr>
            <p:ph type="ctrTitle" hasCustomPrompt="1"/>
          </p:nvPr>
        </p:nvSpPr>
        <p:spPr>
          <a:xfrm rot="16200000">
            <a:off x="6821803" y="4662601"/>
            <a:ext cx="3103397" cy="645007"/>
          </a:xfrm>
          <a:prstGeom prst="rect">
            <a:avLst/>
          </a:prstGeom>
        </p:spPr>
        <p:txBody>
          <a:bodyPr lIns="0" anchor="b"/>
          <a:lstStyle>
            <a:lvl1pPr algn="r">
              <a:lnSpc>
                <a:spcPct val="100000"/>
              </a:lnSpc>
              <a:defRPr sz="2800" b="1" i="0" baseline="0">
                <a:solidFill>
                  <a:schemeClr val="bg1"/>
                </a:solidFill>
                <a:latin typeface="Arial Bold" charset="0"/>
                <a:ea typeface="Arial Bold" charset="0"/>
                <a:cs typeface="Arial Bold" charset="0"/>
              </a:defRPr>
            </a:lvl1pPr>
          </a:lstStyle>
          <a:p>
            <a:r>
              <a:rPr lang="en-US" dirty="0"/>
              <a:t>Get Connected</a:t>
            </a:r>
          </a:p>
        </p:txBody>
      </p:sp>
      <p:sp>
        <p:nvSpPr>
          <p:cNvPr id="15" name="Text Placeholder 21">
            <a:extLst>
              <a:ext uri="{FF2B5EF4-FFF2-40B4-BE49-F238E27FC236}">
                <a16:creationId xmlns="" xmlns:a16="http://schemas.microsoft.com/office/drawing/2014/main" id="{FEE53CA4-2977-E94D-A562-917FD39C6AD3}"/>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grpSp>
        <p:nvGrpSpPr>
          <p:cNvPr id="16" name="Group 15">
            <a:extLst>
              <a:ext uri="{FF2B5EF4-FFF2-40B4-BE49-F238E27FC236}">
                <a16:creationId xmlns="" xmlns:a16="http://schemas.microsoft.com/office/drawing/2014/main" id="{1B84C701-159F-8E43-9E0A-17FC6AEF328A}"/>
              </a:ext>
            </a:extLst>
          </p:cNvPr>
          <p:cNvGrpSpPr/>
          <p:nvPr userDrawn="1"/>
        </p:nvGrpSpPr>
        <p:grpSpPr>
          <a:xfrm>
            <a:off x="6918533" y="5841143"/>
            <a:ext cx="882027" cy="409934"/>
            <a:chOff x="2558293" y="5360101"/>
            <a:chExt cx="701418" cy="325994"/>
          </a:xfrm>
        </p:grpSpPr>
        <p:pic>
          <p:nvPicPr>
            <p:cNvPr id="17" name="Picture 16">
              <a:extLst>
                <a:ext uri="{FF2B5EF4-FFF2-40B4-BE49-F238E27FC236}">
                  <a16:creationId xmlns="" xmlns:a16="http://schemas.microsoft.com/office/drawing/2014/main" id="{22A7B17F-4735-3E41-9B27-2C982C59F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26" name="Picture 25">
              <a:extLst>
                <a:ext uri="{FF2B5EF4-FFF2-40B4-BE49-F238E27FC236}">
                  <a16:creationId xmlns="" xmlns:a16="http://schemas.microsoft.com/office/drawing/2014/main" id="{30AD7D27-84B2-A44F-9037-4D2081482D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extLst>
      <p:ext uri="{BB962C8B-B14F-4D97-AF65-F5344CB8AC3E}">
        <p14:creationId xmlns:p14="http://schemas.microsoft.com/office/powerpoint/2010/main" val="1010409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t Connected General w Twitter">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1FF0C123-6ACA-654E-8043-109BA03D11B7}"/>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6" name="TextBox 15">
            <a:extLst>
              <a:ext uri="{FF2B5EF4-FFF2-40B4-BE49-F238E27FC236}">
                <a16:creationId xmlns="" xmlns:a16="http://schemas.microsoft.com/office/drawing/2014/main" id="{51D45C4F-20AA-B348-927A-A4089EBD8D3D}"/>
              </a:ext>
            </a:extLst>
          </p:cNvPr>
          <p:cNvSpPr txBox="1"/>
          <p:nvPr userDrawn="1"/>
        </p:nvSpPr>
        <p:spPr>
          <a:xfrm>
            <a:off x="1579779" y="6389375"/>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7" name="Text Placeholder 21">
            <a:extLst>
              <a:ext uri="{FF2B5EF4-FFF2-40B4-BE49-F238E27FC236}">
                <a16:creationId xmlns="" xmlns:a16="http://schemas.microsoft.com/office/drawing/2014/main" id="{AF9B740F-5F85-DA45-AA6E-BD4FE3CC47CA}"/>
              </a:ext>
            </a:extLst>
          </p:cNvPr>
          <p:cNvSpPr>
            <a:spLocks noGrp="1"/>
          </p:cNvSpPr>
          <p:nvPr>
            <p:ph type="body" sz="quarter" idx="15" hasCustomPrompt="1"/>
          </p:nvPr>
        </p:nvSpPr>
        <p:spPr>
          <a:xfrm>
            <a:off x="2446317" y="5283505"/>
            <a:ext cx="5455463"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28" name="Rectangle 27">
            <a:extLst>
              <a:ext uri="{FF2B5EF4-FFF2-40B4-BE49-F238E27FC236}">
                <a16:creationId xmlns="" xmlns:a16="http://schemas.microsoft.com/office/drawing/2014/main" id="{5B9C8965-B733-9C4E-A7D4-D87F307ABBD0}"/>
              </a:ext>
            </a:extLst>
          </p:cNvPr>
          <p:cNvSpPr/>
          <p:nvPr userDrawn="1"/>
        </p:nvSpPr>
        <p:spPr>
          <a:xfrm rot="16200000">
            <a:off x="7815583" y="5674756"/>
            <a:ext cx="1265737"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 xmlns:a16="http://schemas.microsoft.com/office/drawing/2014/main" id="{9A217331-E516-F747-A8B5-01E5D4E88925}"/>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30" name="Rectangle 29">
            <a:extLst>
              <a:ext uri="{FF2B5EF4-FFF2-40B4-BE49-F238E27FC236}">
                <a16:creationId xmlns="" xmlns:a16="http://schemas.microsoft.com/office/drawing/2014/main" id="{B21CA64D-2F34-EA49-85FC-F575906E2FEF}"/>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pic>
        <p:nvPicPr>
          <p:cNvPr id="11" name="Picture 10" descr="A close up of a sign&#10;&#10;Description automatically generated">
            <a:extLst>
              <a:ext uri="{FF2B5EF4-FFF2-40B4-BE49-F238E27FC236}">
                <a16:creationId xmlns="" xmlns:a16="http://schemas.microsoft.com/office/drawing/2014/main" id="{2FBA3F4F-6983-CD49-92DB-A7C25CC78061}"/>
              </a:ext>
            </a:extLst>
          </p:cNvPr>
          <p:cNvPicPr>
            <a:picLocks noChangeAspect="1"/>
          </p:cNvPicPr>
          <p:nvPr userDrawn="1"/>
        </p:nvPicPr>
        <p:blipFill>
          <a:blip r:embed="rId3"/>
          <a:stretch>
            <a:fillRect/>
          </a:stretch>
        </p:blipFill>
        <p:spPr>
          <a:xfrm>
            <a:off x="159076" y="5792899"/>
            <a:ext cx="2177723" cy="713838"/>
          </a:xfrm>
          <a:prstGeom prst="rect">
            <a:avLst/>
          </a:prstGeom>
        </p:spPr>
      </p:pic>
      <p:sp>
        <p:nvSpPr>
          <p:cNvPr id="13" name="Text Placeholder 21">
            <a:extLst>
              <a:ext uri="{FF2B5EF4-FFF2-40B4-BE49-F238E27FC236}">
                <a16:creationId xmlns="" xmlns:a16="http://schemas.microsoft.com/office/drawing/2014/main" id="{DDCBB046-202A-A646-85A0-E80934E680AF}"/>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grpSp>
        <p:nvGrpSpPr>
          <p:cNvPr id="18" name="Group 17">
            <a:extLst>
              <a:ext uri="{FF2B5EF4-FFF2-40B4-BE49-F238E27FC236}">
                <a16:creationId xmlns="" xmlns:a16="http://schemas.microsoft.com/office/drawing/2014/main" id="{F6B7EAA6-1ABF-0940-A00A-64871A9DD9F7}"/>
              </a:ext>
            </a:extLst>
          </p:cNvPr>
          <p:cNvGrpSpPr/>
          <p:nvPr userDrawn="1"/>
        </p:nvGrpSpPr>
        <p:grpSpPr>
          <a:xfrm>
            <a:off x="6918533" y="5841143"/>
            <a:ext cx="882027" cy="409934"/>
            <a:chOff x="2558293" y="5360101"/>
            <a:chExt cx="701418" cy="325994"/>
          </a:xfrm>
        </p:grpSpPr>
        <p:pic>
          <p:nvPicPr>
            <p:cNvPr id="19" name="Picture 18">
              <a:extLst>
                <a:ext uri="{FF2B5EF4-FFF2-40B4-BE49-F238E27FC236}">
                  <a16:creationId xmlns="" xmlns:a16="http://schemas.microsoft.com/office/drawing/2014/main" id="{3FDF6547-68E5-9E48-903A-EDFC378F7B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20" name="Picture 19">
              <a:extLst>
                <a:ext uri="{FF2B5EF4-FFF2-40B4-BE49-F238E27FC236}">
                  <a16:creationId xmlns="" xmlns:a16="http://schemas.microsoft.com/office/drawing/2014/main" id="{85B8F4DE-38A6-7D4A-87A4-75E716E915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Get Connected General w Twitter">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1FF0C123-6ACA-654E-8043-109BA03D11B7}"/>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6" name="TextBox 15">
            <a:extLst>
              <a:ext uri="{FF2B5EF4-FFF2-40B4-BE49-F238E27FC236}">
                <a16:creationId xmlns="" xmlns:a16="http://schemas.microsoft.com/office/drawing/2014/main" id="{51D45C4F-20AA-B348-927A-A4089EBD8D3D}"/>
              </a:ext>
            </a:extLst>
          </p:cNvPr>
          <p:cNvSpPr txBox="1"/>
          <p:nvPr userDrawn="1"/>
        </p:nvSpPr>
        <p:spPr>
          <a:xfrm>
            <a:off x="1579779" y="6389375"/>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7" name="Text Placeholder 21">
            <a:extLst>
              <a:ext uri="{FF2B5EF4-FFF2-40B4-BE49-F238E27FC236}">
                <a16:creationId xmlns="" xmlns:a16="http://schemas.microsoft.com/office/drawing/2014/main" id="{AF9B740F-5F85-DA45-AA6E-BD4FE3CC47CA}"/>
              </a:ext>
            </a:extLst>
          </p:cNvPr>
          <p:cNvSpPr>
            <a:spLocks noGrp="1"/>
          </p:cNvSpPr>
          <p:nvPr>
            <p:ph type="body" sz="quarter" idx="15" hasCustomPrompt="1"/>
          </p:nvPr>
        </p:nvSpPr>
        <p:spPr>
          <a:xfrm>
            <a:off x="2386940" y="5283505"/>
            <a:ext cx="5514841"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29" name="Rectangle 28">
            <a:extLst>
              <a:ext uri="{FF2B5EF4-FFF2-40B4-BE49-F238E27FC236}">
                <a16:creationId xmlns="" xmlns:a16="http://schemas.microsoft.com/office/drawing/2014/main" id="{9A217331-E516-F747-A8B5-01E5D4E88925}"/>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30" name="Rectangle 29">
            <a:extLst>
              <a:ext uri="{FF2B5EF4-FFF2-40B4-BE49-F238E27FC236}">
                <a16:creationId xmlns="" xmlns:a16="http://schemas.microsoft.com/office/drawing/2014/main" id="{B21CA64D-2F34-EA49-85FC-F575906E2FEF}"/>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3" name="Rectangle 12">
            <a:extLst>
              <a:ext uri="{FF2B5EF4-FFF2-40B4-BE49-F238E27FC236}">
                <a16:creationId xmlns="" xmlns:a16="http://schemas.microsoft.com/office/drawing/2014/main" id="{E36EC830-8D2F-7641-A6E5-A6E61108F978}"/>
              </a:ext>
            </a:extLst>
          </p:cNvPr>
          <p:cNvSpPr/>
          <p:nvPr userDrawn="1"/>
        </p:nvSpPr>
        <p:spPr>
          <a:xfrm rot="16200000">
            <a:off x="7815583" y="5674756"/>
            <a:ext cx="1265737"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1">
            <a:extLst>
              <a:ext uri="{FF2B5EF4-FFF2-40B4-BE49-F238E27FC236}">
                <a16:creationId xmlns="" xmlns:a16="http://schemas.microsoft.com/office/drawing/2014/main" id="{382DA6B6-3E96-0E4E-907D-7FAD487ADD11}"/>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grpSp>
        <p:nvGrpSpPr>
          <p:cNvPr id="11" name="Group 10">
            <a:extLst>
              <a:ext uri="{FF2B5EF4-FFF2-40B4-BE49-F238E27FC236}">
                <a16:creationId xmlns="" xmlns:a16="http://schemas.microsoft.com/office/drawing/2014/main" id="{855BB644-6CD0-1149-B9BF-4F29A2E015C0}"/>
              </a:ext>
            </a:extLst>
          </p:cNvPr>
          <p:cNvGrpSpPr/>
          <p:nvPr userDrawn="1"/>
        </p:nvGrpSpPr>
        <p:grpSpPr>
          <a:xfrm>
            <a:off x="6918533" y="5841143"/>
            <a:ext cx="882027" cy="409934"/>
            <a:chOff x="2558293" y="5360101"/>
            <a:chExt cx="701418" cy="325994"/>
          </a:xfrm>
        </p:grpSpPr>
        <p:pic>
          <p:nvPicPr>
            <p:cNvPr id="12" name="Picture 11">
              <a:extLst>
                <a:ext uri="{FF2B5EF4-FFF2-40B4-BE49-F238E27FC236}">
                  <a16:creationId xmlns="" xmlns:a16="http://schemas.microsoft.com/office/drawing/2014/main" id="{1BB32AD6-4712-FC4B-8CD4-31955E6A6F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18" name="Picture 17">
              <a:extLst>
                <a:ext uri="{FF2B5EF4-FFF2-40B4-BE49-F238E27FC236}">
                  <a16:creationId xmlns="" xmlns:a16="http://schemas.microsoft.com/office/drawing/2014/main" id="{F5F46668-9515-9643-B35F-705EC702EC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extLst>
      <p:ext uri="{BB962C8B-B14F-4D97-AF65-F5344CB8AC3E}">
        <p14:creationId xmlns:p14="http://schemas.microsoft.com/office/powerpoint/2010/main" val="389177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1 Author Title Page w Twitter">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 xmlns:a16="http://schemas.microsoft.com/office/drawing/2014/main"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 xmlns:a16="http://schemas.microsoft.com/office/drawing/2014/main"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 xmlns:a16="http://schemas.microsoft.com/office/drawing/2014/main"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1">
            <a:extLst>
              <a:ext uri="{FF2B5EF4-FFF2-40B4-BE49-F238E27FC236}">
                <a16:creationId xmlns="" xmlns:a16="http://schemas.microsoft.com/office/drawing/2014/main" id="{65026D27-33DE-894F-B5D0-79E365B015ED}"/>
              </a:ext>
            </a:extLst>
          </p:cNvPr>
          <p:cNvSpPr>
            <a:spLocks noGrp="1"/>
          </p:cNvSpPr>
          <p:nvPr>
            <p:ph type="body" sz="quarter" idx="19" hasCustomPrompt="1"/>
          </p:nvPr>
        </p:nvSpPr>
        <p:spPr>
          <a:xfrm>
            <a:off x="3135086" y="5466393"/>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#2  |  Position</a:t>
            </a:r>
          </a:p>
        </p:txBody>
      </p:sp>
      <p:sp>
        <p:nvSpPr>
          <p:cNvPr id="15" name="Text Placeholder 23">
            <a:extLst>
              <a:ext uri="{FF2B5EF4-FFF2-40B4-BE49-F238E27FC236}">
                <a16:creationId xmlns="" xmlns:a16="http://schemas.microsoft.com/office/drawing/2014/main"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 xmlns:a16="http://schemas.microsoft.com/office/drawing/2014/main"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16" name="Picture 15">
            <a:extLst>
              <a:ext uri="{FF2B5EF4-FFF2-40B4-BE49-F238E27FC236}">
                <a16:creationId xmlns="" xmlns:a16="http://schemas.microsoft.com/office/drawing/2014/main" id="{98D01E9B-A660-BA45-A5D4-A79F279AB48D}"/>
              </a:ext>
            </a:extLst>
          </p:cNvPr>
          <p:cNvPicPr>
            <a:picLocks noChangeAspect="1"/>
          </p:cNvPicPr>
          <p:nvPr userDrawn="1"/>
        </p:nvPicPr>
        <p:blipFill>
          <a:blip r:embed="rId2"/>
          <a:stretch>
            <a:fillRect/>
          </a:stretch>
        </p:blipFill>
        <p:spPr>
          <a:xfrm>
            <a:off x="462235" y="570016"/>
            <a:ext cx="4333405" cy="1997700"/>
          </a:xfrm>
          <a:prstGeom prst="rect">
            <a:avLst/>
          </a:prstGeom>
        </p:spPr>
      </p:pic>
    </p:spTree>
    <p:extLst>
      <p:ext uri="{BB962C8B-B14F-4D97-AF65-F5344CB8AC3E}">
        <p14:creationId xmlns:p14="http://schemas.microsoft.com/office/powerpoint/2010/main" val="7455142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y Use Copyright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7D8697C-B9EB-0540-9253-41884F0E9210}"/>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0" name="TextBox 9">
            <a:extLst>
              <a:ext uri="{FF2B5EF4-FFF2-40B4-BE49-F238E27FC236}">
                <a16:creationId xmlns="" xmlns:a16="http://schemas.microsoft.com/office/drawing/2014/main" id="{DC16AC38-E021-7E48-A7CC-C13AA41C9808}"/>
              </a:ext>
            </a:extLst>
          </p:cNvPr>
          <p:cNvSpPr txBox="1"/>
          <p:nvPr userDrawn="1"/>
        </p:nvSpPr>
        <p:spPr>
          <a:xfrm>
            <a:off x="2354777" y="6239357"/>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4" name="Rectangle 13">
            <a:extLst>
              <a:ext uri="{FF2B5EF4-FFF2-40B4-BE49-F238E27FC236}">
                <a16:creationId xmlns="" xmlns:a16="http://schemas.microsoft.com/office/drawing/2014/main" id="{9BE62F08-D521-1C45-9FFA-13F0EC66814F}"/>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5" name="Rectangle 14">
            <a:extLst>
              <a:ext uri="{FF2B5EF4-FFF2-40B4-BE49-F238E27FC236}">
                <a16:creationId xmlns="" xmlns:a16="http://schemas.microsoft.com/office/drawing/2014/main" id="{416D1971-7736-1047-8F4D-64120BA84D55}"/>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6" name="Rectangle 15">
            <a:extLst>
              <a:ext uri="{FF2B5EF4-FFF2-40B4-BE49-F238E27FC236}">
                <a16:creationId xmlns="" xmlns:a16="http://schemas.microsoft.com/office/drawing/2014/main" id="{F0B6A8AE-7D2C-D840-941E-2AF18E7CC1E4}"/>
              </a:ext>
            </a:extLst>
          </p:cNvPr>
          <p:cNvSpPr/>
          <p:nvPr userDrawn="1"/>
        </p:nvSpPr>
        <p:spPr>
          <a:xfrm>
            <a:off x="462211" y="3475362"/>
            <a:ext cx="8219578" cy="2462213"/>
          </a:xfrm>
          <a:prstGeom prst="rect">
            <a:avLst/>
          </a:prstGeom>
        </p:spPr>
        <p:txBody>
          <a:bodyPr wrap="square" lIns="0" tIns="0" rIns="0" bIns="0">
            <a:spAutoFit/>
          </a:bodyPr>
          <a:lstStyle/>
          <a:p>
            <a:pPr lvl="0" algn="r">
              <a:lnSpc>
                <a:spcPct val="100000"/>
              </a:lnSpc>
            </a:pPr>
            <a:r>
              <a:rPr lang="en-US" sz="1600" dirty="0">
                <a:solidFill>
                  <a:schemeClr val="tx2"/>
                </a:solidFill>
              </a:rPr>
              <a:t>This work </a:t>
            </a:r>
            <a:r>
              <a:rPr lang="en-US" sz="1600" b="1" dirty="0">
                <a:solidFill>
                  <a:schemeClr val="tx2"/>
                </a:solidFill>
              </a:rPr>
              <a:t>may</a:t>
            </a:r>
            <a:r>
              <a:rPr lang="en-US" sz="1600" dirty="0">
                <a:solidFill>
                  <a:schemeClr val="tx2"/>
                </a:solidFill>
              </a:rPr>
              <a:t> be used, photocopied, and distributed for </a:t>
            </a:r>
            <a:br>
              <a:rPr lang="en-US" sz="1600" dirty="0">
                <a:solidFill>
                  <a:schemeClr val="tx2"/>
                </a:solidFill>
              </a:rPr>
            </a:br>
            <a:r>
              <a:rPr lang="en-US" sz="1600" dirty="0">
                <a:solidFill>
                  <a:schemeClr val="tx2"/>
                </a:solidFill>
              </a:rPr>
              <a:t>educational purposes only and as long as the copyright notice </a:t>
            </a:r>
            <a:br>
              <a:rPr lang="en-US" sz="1600" dirty="0">
                <a:solidFill>
                  <a:schemeClr val="tx2"/>
                </a:solidFill>
              </a:rPr>
            </a:br>
            <a:r>
              <a:rPr lang="en-US" sz="1600" dirty="0">
                <a:solidFill>
                  <a:schemeClr val="tx2"/>
                </a:solidFill>
              </a:rPr>
              <a:t>remains intact. For use on a website or social media platform, </a:t>
            </a:r>
            <a:br>
              <a:rPr lang="en-US" sz="1600" dirty="0">
                <a:solidFill>
                  <a:schemeClr val="tx2"/>
                </a:solidFill>
              </a:rPr>
            </a:br>
            <a:r>
              <a:rPr lang="en-US" sz="1600" dirty="0">
                <a:solidFill>
                  <a:schemeClr val="tx2"/>
                </a:solidFill>
              </a:rPr>
              <a:t>link directly to the work on our website. Unless prior written </a:t>
            </a:r>
            <a:br>
              <a:rPr lang="en-US" sz="1600" dirty="0">
                <a:solidFill>
                  <a:schemeClr val="tx2"/>
                </a:solidFill>
              </a:rPr>
            </a:br>
            <a:r>
              <a:rPr lang="en-US" sz="1600" dirty="0">
                <a:solidFill>
                  <a:schemeClr val="tx2"/>
                </a:solidFill>
              </a:rPr>
              <a:t>permission is given by </a:t>
            </a:r>
            <a:r>
              <a:rPr lang="en-US" sz="1600" b="1" dirty="0">
                <a:solidFill>
                  <a:schemeClr val="tx2"/>
                </a:solidFill>
              </a:rPr>
              <a:t>The Rippel Foundation</a:t>
            </a:r>
            <a:r>
              <a:rPr lang="en-US" sz="1600" dirty="0">
                <a:solidFill>
                  <a:schemeClr val="tx2"/>
                </a:solidFill>
              </a:rPr>
              <a:t>, this material </a:t>
            </a:r>
            <a:br>
              <a:rPr lang="en-US" sz="1600" dirty="0">
                <a:solidFill>
                  <a:schemeClr val="tx2"/>
                </a:solidFill>
              </a:rPr>
            </a:br>
            <a:r>
              <a:rPr lang="en-US" sz="1600" b="1" dirty="0">
                <a:solidFill>
                  <a:schemeClr val="tx2"/>
                </a:solidFill>
              </a:rPr>
              <a:t>may not </a:t>
            </a:r>
            <a:r>
              <a:rPr lang="en-US" sz="1600" dirty="0">
                <a:solidFill>
                  <a:schemeClr val="tx2"/>
                </a:solidFill>
              </a:rPr>
              <a:t>be (i) used or distributed for monetary purposes </a:t>
            </a:r>
            <a:br>
              <a:rPr lang="en-US" sz="1600" dirty="0">
                <a:solidFill>
                  <a:schemeClr val="tx2"/>
                </a:solidFill>
              </a:rPr>
            </a:br>
            <a:r>
              <a:rPr lang="en-US" sz="1600" dirty="0">
                <a:solidFill>
                  <a:schemeClr val="tx2"/>
                </a:solidFill>
              </a:rPr>
              <a:t>(i.e., do not sell our work), and (ii) edited or changed in any way. </a:t>
            </a:r>
          </a:p>
          <a:p>
            <a:pPr algn="r">
              <a:lnSpc>
                <a:spcPct val="100000"/>
              </a:lnSpc>
            </a:pPr>
            <a:endParaRPr lang="en-US" sz="1600" dirty="0">
              <a:solidFill>
                <a:schemeClr val="tx2"/>
              </a:solidFill>
            </a:endParaRPr>
          </a:p>
          <a:p>
            <a:pPr algn="r">
              <a:lnSpc>
                <a:spcPct val="100000"/>
              </a:lnSpc>
            </a:pPr>
            <a:r>
              <a:rPr lang="en-US" sz="1600" dirty="0">
                <a:solidFill>
                  <a:schemeClr val="tx2"/>
                </a:solidFill>
              </a:rPr>
              <a:t>Please email requests or questions </a:t>
            </a:r>
            <a:br>
              <a:rPr lang="en-US" sz="1600" dirty="0">
                <a:solidFill>
                  <a:schemeClr val="tx2"/>
                </a:solidFill>
              </a:rPr>
            </a:br>
            <a:r>
              <a:rPr lang="en-US" sz="1600" dirty="0">
                <a:solidFill>
                  <a:schemeClr val="tx2"/>
                </a:solidFill>
              </a:rPr>
              <a:t>to: </a:t>
            </a:r>
            <a:r>
              <a:rPr lang="en-US" sz="1600" b="1" dirty="0">
                <a:solidFill>
                  <a:schemeClr val="tx2"/>
                </a:solidFill>
              </a:rPr>
              <a:t>info@rippelfoundation.org</a:t>
            </a:r>
            <a:endParaRPr lang="en-US" sz="1600" dirty="0">
              <a:solidFill>
                <a:schemeClr val="tx2"/>
              </a:solidFill>
            </a:endParaRPr>
          </a:p>
        </p:txBody>
      </p:sp>
      <p:sp>
        <p:nvSpPr>
          <p:cNvPr id="9" name="TextBox 8">
            <a:extLst>
              <a:ext uri="{FF2B5EF4-FFF2-40B4-BE49-F238E27FC236}">
                <a16:creationId xmlns="" xmlns:a16="http://schemas.microsoft.com/office/drawing/2014/main" id="{A869C24F-C596-BC42-B92C-97B2D4E478C1}"/>
              </a:ext>
            </a:extLst>
          </p:cNvPr>
          <p:cNvSpPr txBox="1"/>
          <p:nvPr userDrawn="1"/>
        </p:nvSpPr>
        <p:spPr>
          <a:xfrm>
            <a:off x="8233149" y="6480754"/>
            <a:ext cx="947194" cy="184666"/>
          </a:xfrm>
          <a:prstGeom prst="rect">
            <a:avLst/>
          </a:prstGeom>
          <a:noFill/>
        </p:spPr>
        <p:txBody>
          <a:bodyPr wrap="square" rtlCol="0">
            <a:spAutoFit/>
          </a:bodyPr>
          <a:lstStyle/>
          <a:p>
            <a:pPr algn="r"/>
            <a:r>
              <a:rPr lang="en-US" sz="600" b="0" i="0" dirty="0">
                <a:solidFill>
                  <a:schemeClr val="tx1">
                    <a:lumMod val="50000"/>
                    <a:lumOff val="50000"/>
                  </a:schemeClr>
                </a:solidFill>
                <a:effectLst/>
                <a:latin typeface="Arial Regular" charset="0"/>
                <a:ea typeface="Arial Regular" charset="0"/>
                <a:cs typeface="Arial Regular" charset="0"/>
              </a:rPr>
              <a:t>Version </a:t>
            </a:r>
            <a:r>
              <a:rPr lang="en-US" sz="600" b="0" i="0" baseline="0" dirty="0">
                <a:solidFill>
                  <a:schemeClr val="tx1">
                    <a:lumMod val="50000"/>
                    <a:lumOff val="50000"/>
                  </a:schemeClr>
                </a:solidFill>
                <a:effectLst/>
                <a:latin typeface="Arial Regular" charset="0"/>
                <a:ea typeface="Arial Regular" charset="0"/>
                <a:cs typeface="Arial Regular" charset="0"/>
              </a:rPr>
              <a:t>412020</a:t>
            </a:r>
            <a:endParaRPr lang="en-US" sz="600" b="0" i="0" dirty="0">
              <a:solidFill>
                <a:schemeClr val="tx1">
                  <a:lumMod val="50000"/>
                  <a:lumOff val="50000"/>
                </a:schemeClr>
              </a:solidFill>
              <a:effectLst/>
              <a:latin typeface="Arial Regular" charset="0"/>
              <a:ea typeface="Arial Regular" charset="0"/>
              <a:cs typeface="Arial Regular"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y Not Use Copyright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A8153F2-96E0-484B-929A-B9EED260B78C}"/>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0" name="TextBox 9">
            <a:extLst>
              <a:ext uri="{FF2B5EF4-FFF2-40B4-BE49-F238E27FC236}">
                <a16:creationId xmlns="" xmlns:a16="http://schemas.microsoft.com/office/drawing/2014/main" id="{CFC1EFAB-AF3E-9049-BE4D-E1903F8B201D}"/>
              </a:ext>
            </a:extLst>
          </p:cNvPr>
          <p:cNvSpPr txBox="1"/>
          <p:nvPr userDrawn="1"/>
        </p:nvSpPr>
        <p:spPr>
          <a:xfrm>
            <a:off x="2354777" y="6239357"/>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3" name="TextBox 12">
            <a:extLst>
              <a:ext uri="{FF2B5EF4-FFF2-40B4-BE49-F238E27FC236}">
                <a16:creationId xmlns="" xmlns:a16="http://schemas.microsoft.com/office/drawing/2014/main" id="{B953E4EC-4644-664C-9086-ACDDD8353FDF}"/>
              </a:ext>
            </a:extLst>
          </p:cNvPr>
          <p:cNvSpPr txBox="1"/>
          <p:nvPr userDrawn="1"/>
        </p:nvSpPr>
        <p:spPr>
          <a:xfrm>
            <a:off x="8233149" y="6480754"/>
            <a:ext cx="947194" cy="184666"/>
          </a:xfrm>
          <a:prstGeom prst="rect">
            <a:avLst/>
          </a:prstGeom>
          <a:noFill/>
        </p:spPr>
        <p:txBody>
          <a:bodyPr wrap="square" rtlCol="0">
            <a:spAutoFit/>
          </a:bodyPr>
          <a:lstStyle/>
          <a:p>
            <a:pPr algn="r"/>
            <a:r>
              <a:rPr lang="en-US" sz="600" b="0" i="0" dirty="0">
                <a:solidFill>
                  <a:schemeClr val="tx1">
                    <a:lumMod val="50000"/>
                    <a:lumOff val="50000"/>
                  </a:schemeClr>
                </a:solidFill>
                <a:effectLst/>
                <a:latin typeface="Arial Regular" charset="0"/>
                <a:ea typeface="Arial Regular" charset="0"/>
                <a:cs typeface="Arial Regular" charset="0"/>
              </a:rPr>
              <a:t>Version </a:t>
            </a:r>
            <a:r>
              <a:rPr lang="en-US" sz="600" b="0" i="0" baseline="0" dirty="0">
                <a:solidFill>
                  <a:schemeClr val="tx1">
                    <a:lumMod val="50000"/>
                    <a:lumOff val="50000"/>
                  </a:schemeClr>
                </a:solidFill>
                <a:effectLst/>
                <a:latin typeface="Arial Regular" charset="0"/>
                <a:ea typeface="Arial Regular" charset="0"/>
                <a:cs typeface="Arial Regular" charset="0"/>
              </a:rPr>
              <a:t>412020</a:t>
            </a:r>
            <a:endParaRPr lang="en-US" sz="600" b="0" i="0" dirty="0">
              <a:solidFill>
                <a:schemeClr val="tx1">
                  <a:lumMod val="50000"/>
                  <a:lumOff val="50000"/>
                </a:schemeClr>
              </a:solidFill>
              <a:effectLst/>
              <a:latin typeface="Arial Regular" charset="0"/>
              <a:ea typeface="Arial Regular" charset="0"/>
              <a:cs typeface="Arial Regular" charset="0"/>
            </a:endParaRPr>
          </a:p>
        </p:txBody>
      </p:sp>
      <p:sp>
        <p:nvSpPr>
          <p:cNvPr id="14" name="Rectangle 13">
            <a:extLst>
              <a:ext uri="{FF2B5EF4-FFF2-40B4-BE49-F238E27FC236}">
                <a16:creationId xmlns="" xmlns:a16="http://schemas.microsoft.com/office/drawing/2014/main" id="{CE92029E-387D-C447-9A6A-AD357021160D}"/>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5" name="Rectangle 14">
            <a:extLst>
              <a:ext uri="{FF2B5EF4-FFF2-40B4-BE49-F238E27FC236}">
                <a16:creationId xmlns="" xmlns:a16="http://schemas.microsoft.com/office/drawing/2014/main" id="{B0C9256F-D8B7-F148-82DC-6145EAE65721}"/>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6" name="Rectangle 15">
            <a:extLst>
              <a:ext uri="{FF2B5EF4-FFF2-40B4-BE49-F238E27FC236}">
                <a16:creationId xmlns="" xmlns:a16="http://schemas.microsoft.com/office/drawing/2014/main" id="{4A226F2B-6942-F544-9B3C-6FF0F2AD3BE0}"/>
              </a:ext>
            </a:extLst>
          </p:cNvPr>
          <p:cNvSpPr/>
          <p:nvPr userDrawn="1"/>
        </p:nvSpPr>
        <p:spPr>
          <a:xfrm>
            <a:off x="457200" y="3836482"/>
            <a:ext cx="8219578" cy="1569660"/>
          </a:xfrm>
          <a:prstGeom prst="rect">
            <a:avLst/>
          </a:prstGeom>
        </p:spPr>
        <p:txBody>
          <a:bodyPr wrap="square" lIns="0" tIns="0" rIns="0" bIns="0">
            <a:spAutoFit/>
          </a:bodyPr>
          <a:lstStyle/>
          <a:p>
            <a:pPr lvl="0" algn="r">
              <a:lnSpc>
                <a:spcPct val="100000"/>
              </a:lnSpc>
            </a:pPr>
            <a:r>
              <a:rPr lang="en-US" dirty="0">
                <a:solidFill>
                  <a:schemeClr val="tx2"/>
                </a:solidFill>
              </a:rPr>
              <a:t>This work </a:t>
            </a:r>
            <a:r>
              <a:rPr lang="en-US" b="1" dirty="0">
                <a:solidFill>
                  <a:schemeClr val="tx2"/>
                </a:solidFill>
              </a:rPr>
              <a:t>may not </a:t>
            </a:r>
            <a:r>
              <a:rPr lang="en-US" dirty="0">
                <a:solidFill>
                  <a:schemeClr val="tx2"/>
                </a:solidFill>
              </a:rPr>
              <a:t>be reproduced (copied), distributed, </a:t>
            </a:r>
            <a:br>
              <a:rPr lang="en-US" dirty="0">
                <a:solidFill>
                  <a:schemeClr val="tx2"/>
                </a:solidFill>
              </a:rPr>
            </a:br>
            <a:r>
              <a:rPr lang="en-US" dirty="0">
                <a:solidFill>
                  <a:schemeClr val="tx2"/>
                </a:solidFill>
              </a:rPr>
              <a:t>displayed, or adapted in any manner unless prior written </a:t>
            </a:r>
            <a:br>
              <a:rPr lang="en-US" dirty="0">
                <a:solidFill>
                  <a:schemeClr val="tx2"/>
                </a:solidFill>
              </a:rPr>
            </a:br>
            <a:r>
              <a:rPr lang="en-US" dirty="0">
                <a:solidFill>
                  <a:schemeClr val="tx2"/>
                </a:solidFill>
              </a:rPr>
              <a:t>permission is given by</a:t>
            </a:r>
            <a:r>
              <a:rPr lang="en-US" sz="1800" kern="1200" dirty="0">
                <a:solidFill>
                  <a:schemeClr val="tx2"/>
                </a:solidFill>
                <a:effectLst/>
                <a:latin typeface="+mn-lt"/>
                <a:ea typeface="+mn-ea"/>
                <a:cs typeface="+mn-cs"/>
              </a:rPr>
              <a:t> </a:t>
            </a:r>
            <a:r>
              <a:rPr lang="en-US" sz="1800" b="1" kern="1200" dirty="0">
                <a:solidFill>
                  <a:schemeClr val="tx2"/>
                </a:solidFill>
                <a:effectLst/>
                <a:latin typeface="+mn-lt"/>
                <a:ea typeface="+mn-ea"/>
                <a:cs typeface="+mn-cs"/>
              </a:rPr>
              <a:t>The Rippel Foundation</a:t>
            </a:r>
            <a:r>
              <a:rPr lang="en-US" sz="1800" kern="1200" dirty="0">
                <a:solidFill>
                  <a:schemeClr val="tx2"/>
                </a:solidFill>
                <a:effectLst/>
                <a:latin typeface="+mn-lt"/>
                <a:ea typeface="+mn-ea"/>
                <a:cs typeface="+mn-cs"/>
              </a:rPr>
              <a:t>.</a:t>
            </a:r>
          </a:p>
          <a:p>
            <a:pPr lvl="0" algn="r">
              <a:lnSpc>
                <a:spcPct val="100000"/>
              </a:lnSpc>
            </a:pPr>
            <a:r>
              <a:rPr lang="en-US" sz="1600" dirty="0">
                <a:solidFill>
                  <a:schemeClr val="tx2"/>
                </a:solidFill>
                <a:effectLst/>
              </a:rPr>
              <a:t> </a:t>
            </a:r>
            <a:endParaRPr lang="en-US" sz="1600" dirty="0">
              <a:solidFill>
                <a:schemeClr val="tx2"/>
              </a:solidFill>
            </a:endParaRPr>
          </a:p>
          <a:p>
            <a:pPr algn="r">
              <a:lnSpc>
                <a:spcPct val="100000"/>
              </a:lnSpc>
            </a:pPr>
            <a:r>
              <a:rPr lang="en-US" sz="1600" dirty="0">
                <a:solidFill>
                  <a:schemeClr val="tx2"/>
                </a:solidFill>
              </a:rPr>
              <a:t>Please email requests or questions </a:t>
            </a:r>
            <a:br>
              <a:rPr lang="en-US" sz="1600" dirty="0">
                <a:solidFill>
                  <a:schemeClr val="tx2"/>
                </a:solidFill>
              </a:rPr>
            </a:br>
            <a:r>
              <a:rPr lang="en-US" sz="1600" dirty="0">
                <a:solidFill>
                  <a:schemeClr val="tx2"/>
                </a:solidFill>
              </a:rPr>
              <a:t>to: </a:t>
            </a:r>
            <a:r>
              <a:rPr lang="en-US" sz="1600" b="1" dirty="0">
                <a:solidFill>
                  <a:schemeClr val="tx2"/>
                </a:solidFill>
              </a:rPr>
              <a:t>info@rippelfoundation.org</a:t>
            </a:r>
            <a:endParaRPr lang="en-US" sz="1600" dirty="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ection Pag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C28737D-7C15-904D-95F6-5F6722DF574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7" name="Title 1">
            <a:extLst>
              <a:ext uri="{FF2B5EF4-FFF2-40B4-BE49-F238E27FC236}">
                <a16:creationId xmlns="" xmlns:a16="http://schemas.microsoft.com/office/drawing/2014/main" id="{AED3487E-B414-A34C-877D-6577E9DD68B6}"/>
              </a:ext>
            </a:extLst>
          </p:cNvPr>
          <p:cNvSpPr>
            <a:spLocks noGrp="1"/>
          </p:cNvSpPr>
          <p:nvPr>
            <p:ph type="title" hasCustomPrompt="1"/>
          </p:nvPr>
        </p:nvSpPr>
        <p:spPr>
          <a:xfrm>
            <a:off x="2786063" y="485775"/>
            <a:ext cx="5921342" cy="1910143"/>
          </a:xfrm>
          <a:prstGeom prst="rect">
            <a:avLst/>
          </a:prstGeom>
        </p:spPr>
        <p:txBody>
          <a:bodyPr anchor="b"/>
          <a:lstStyle>
            <a:lvl1pPr algn="r">
              <a:defRPr sz="4400" b="1" i="0" baseline="0">
                <a:solidFill>
                  <a:schemeClr val="accent1"/>
                </a:solidFill>
                <a:latin typeface="Arial Bold" charset="0"/>
                <a:ea typeface="Arial Bold" charset="0"/>
                <a:cs typeface="Arial Bold" charset="0"/>
              </a:defRPr>
            </a:lvl1pPr>
          </a:lstStyle>
          <a:p>
            <a:r>
              <a:rPr lang="en-US" dirty="0"/>
              <a:t>Section Title</a:t>
            </a:r>
          </a:p>
        </p:txBody>
      </p:sp>
      <p:sp>
        <p:nvSpPr>
          <p:cNvPr id="8" name="Text Placeholder 2">
            <a:extLst>
              <a:ext uri="{FF2B5EF4-FFF2-40B4-BE49-F238E27FC236}">
                <a16:creationId xmlns="" xmlns:a16="http://schemas.microsoft.com/office/drawing/2014/main" id="{B3239338-7A44-8449-9146-94407CA0365C}"/>
              </a:ext>
            </a:extLst>
          </p:cNvPr>
          <p:cNvSpPr>
            <a:spLocks noGrp="1"/>
          </p:cNvSpPr>
          <p:nvPr>
            <p:ph type="body" idx="1" hasCustomPrompt="1"/>
          </p:nvPr>
        </p:nvSpPr>
        <p:spPr>
          <a:xfrm>
            <a:off x="3150393" y="2395918"/>
            <a:ext cx="5557011" cy="911638"/>
          </a:xfrm>
          <a:prstGeom prst="rect">
            <a:avLst/>
          </a:prstGeom>
        </p:spPr>
        <p:txBody>
          <a:bodyPr/>
          <a:lstStyle>
            <a:lvl1pPr marL="0" indent="0" algn="r">
              <a:buNone/>
              <a:defRPr sz="2800" b="0" i="1" baseline="0">
                <a:solidFill>
                  <a:schemeClr val="accent2"/>
                </a:solidFill>
                <a:latin typeface="Arial Italic" charset="0"/>
                <a:ea typeface="Arial Italic" charset="0"/>
                <a:cs typeface="Arial Italic"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9" name="Rectangle 8">
            <a:extLst>
              <a:ext uri="{FF2B5EF4-FFF2-40B4-BE49-F238E27FC236}">
                <a16:creationId xmlns="" xmlns:a16="http://schemas.microsoft.com/office/drawing/2014/main" id="{FCF31713-7386-9F40-970C-3A234CDBD700}"/>
              </a:ext>
            </a:extLst>
          </p:cNvPr>
          <p:cNvSpPr/>
          <p:nvPr userDrawn="1"/>
        </p:nvSpPr>
        <p:spPr>
          <a:xfrm>
            <a:off x="0" y="0"/>
            <a:ext cx="2078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0" name="TextBox 9">
            <a:extLst>
              <a:ext uri="{FF2B5EF4-FFF2-40B4-BE49-F238E27FC236}">
                <a16:creationId xmlns="" xmlns:a16="http://schemas.microsoft.com/office/drawing/2014/main" id="{62AE6295-0ABA-D841-A144-BF2AD13B3945}"/>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ection Page with Quote">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21C61218-FF51-6F4E-9EA1-B064B101EB5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itle 1">
            <a:extLst>
              <a:ext uri="{FF2B5EF4-FFF2-40B4-BE49-F238E27FC236}">
                <a16:creationId xmlns="" xmlns:a16="http://schemas.microsoft.com/office/drawing/2014/main" id="{DE716B07-ECEF-4646-9EAF-18494809A8C6}"/>
              </a:ext>
            </a:extLst>
          </p:cNvPr>
          <p:cNvSpPr>
            <a:spLocks noGrp="1"/>
          </p:cNvSpPr>
          <p:nvPr>
            <p:ph type="title" hasCustomPrompt="1"/>
          </p:nvPr>
        </p:nvSpPr>
        <p:spPr>
          <a:xfrm>
            <a:off x="2786063" y="485775"/>
            <a:ext cx="5921342" cy="1910143"/>
          </a:xfrm>
          <a:prstGeom prst="rect">
            <a:avLst/>
          </a:prstGeom>
        </p:spPr>
        <p:txBody>
          <a:bodyPr anchor="b"/>
          <a:lstStyle>
            <a:lvl1pPr algn="r">
              <a:defRPr sz="4400" b="1" i="0" baseline="0">
                <a:solidFill>
                  <a:schemeClr val="accent1"/>
                </a:solidFill>
                <a:latin typeface="Arial Bold" charset="0"/>
                <a:ea typeface="Arial Bold" charset="0"/>
                <a:cs typeface="Arial Bold" charset="0"/>
              </a:defRPr>
            </a:lvl1pPr>
          </a:lstStyle>
          <a:p>
            <a:r>
              <a:rPr lang="en-US" dirty="0"/>
              <a:t>Section Title</a:t>
            </a:r>
          </a:p>
        </p:txBody>
      </p:sp>
      <p:sp>
        <p:nvSpPr>
          <p:cNvPr id="14" name="Text Placeholder 2">
            <a:extLst>
              <a:ext uri="{FF2B5EF4-FFF2-40B4-BE49-F238E27FC236}">
                <a16:creationId xmlns="" xmlns:a16="http://schemas.microsoft.com/office/drawing/2014/main" id="{F4108FE2-81E9-E346-B5C5-8C602B0E7F10}"/>
              </a:ext>
            </a:extLst>
          </p:cNvPr>
          <p:cNvSpPr>
            <a:spLocks noGrp="1"/>
          </p:cNvSpPr>
          <p:nvPr>
            <p:ph type="body" idx="1" hasCustomPrompt="1"/>
          </p:nvPr>
        </p:nvSpPr>
        <p:spPr>
          <a:xfrm>
            <a:off x="3150393" y="2395918"/>
            <a:ext cx="5557011" cy="911638"/>
          </a:xfrm>
          <a:prstGeom prst="rect">
            <a:avLst/>
          </a:prstGeom>
        </p:spPr>
        <p:txBody>
          <a:bodyPr/>
          <a:lstStyle>
            <a:lvl1pPr marL="0" indent="0" algn="r">
              <a:buNone/>
              <a:defRPr sz="2800" b="0" i="1" baseline="0">
                <a:solidFill>
                  <a:schemeClr val="accent2"/>
                </a:solidFill>
                <a:latin typeface="Arial Italic" charset="0"/>
                <a:ea typeface="Arial Italic" charset="0"/>
                <a:cs typeface="Arial Italic"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15" name="Text Placeholder 17">
            <a:extLst>
              <a:ext uri="{FF2B5EF4-FFF2-40B4-BE49-F238E27FC236}">
                <a16:creationId xmlns="" xmlns:a16="http://schemas.microsoft.com/office/drawing/2014/main" id="{71895DB9-0D54-EC4E-8C0C-2D0477C2DECA}"/>
              </a:ext>
            </a:extLst>
          </p:cNvPr>
          <p:cNvSpPr>
            <a:spLocks noGrp="1"/>
          </p:cNvSpPr>
          <p:nvPr>
            <p:ph type="body" sz="quarter" idx="13" hasCustomPrompt="1"/>
          </p:nvPr>
        </p:nvSpPr>
        <p:spPr>
          <a:xfrm>
            <a:off x="3657601" y="3996987"/>
            <a:ext cx="4414838" cy="1569660"/>
          </a:xfrm>
          <a:prstGeom prst="rect">
            <a:avLst/>
          </a:prstGeom>
          <a:noFill/>
        </p:spPr>
        <p:txBody>
          <a:bodyPr wrap="square" tIns="91440" bIns="91440" anchor="ctr" anchorCtr="1">
            <a:spAutoFit/>
          </a:bodyPr>
          <a:lstStyle>
            <a:lvl1pPr marL="173038" indent="-173038">
              <a:lnSpc>
                <a:spcPct val="150000"/>
              </a:lnSpc>
              <a:buNone/>
              <a:tabLst/>
              <a:defRPr sz="2000" b="1" i="1" baseline="0">
                <a:solidFill>
                  <a:schemeClr val="tx1">
                    <a:lumMod val="50000"/>
                    <a:lumOff val="50000"/>
                    <a:alpha val="80000"/>
                  </a:schemeClr>
                </a:solidFill>
                <a:latin typeface="Arial Bold Italic" charset="0"/>
                <a:ea typeface="Arial Bold Italic" charset="0"/>
                <a:cs typeface="Arial Bold Italic"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“Quote text area for short or long quotes. Please have quote marks at the start and at the finish”</a:t>
            </a:r>
          </a:p>
        </p:txBody>
      </p:sp>
      <p:sp>
        <p:nvSpPr>
          <p:cNvPr id="18" name="Rectangle 17">
            <a:extLst>
              <a:ext uri="{FF2B5EF4-FFF2-40B4-BE49-F238E27FC236}">
                <a16:creationId xmlns="" xmlns:a16="http://schemas.microsoft.com/office/drawing/2014/main" id="{D6CE20F7-90FB-024E-B751-D445A8FBD0C3}"/>
              </a:ext>
            </a:extLst>
          </p:cNvPr>
          <p:cNvSpPr/>
          <p:nvPr userDrawn="1"/>
        </p:nvSpPr>
        <p:spPr>
          <a:xfrm>
            <a:off x="0" y="0"/>
            <a:ext cx="2078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7" name="TextBox 6">
            <a:extLst>
              <a:ext uri="{FF2B5EF4-FFF2-40B4-BE49-F238E27FC236}">
                <a16:creationId xmlns="" xmlns:a16="http://schemas.microsoft.com/office/drawing/2014/main" id="{32E2016E-A147-D445-8563-F794C3F1B53B}"/>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Header / Footer">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56591A4-D3C2-394B-8F98-91CA2FB29808}"/>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Header only">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55510"/>
            <a:ext cx="9144000" cy="6702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TextBox 2">
            <a:extLst>
              <a:ext uri="{FF2B5EF4-FFF2-40B4-BE49-F238E27FC236}">
                <a16:creationId xmlns="" xmlns:a16="http://schemas.microsoft.com/office/drawing/2014/main" id="{EC2A1218-13C1-0C4B-99B0-091401B4265C}"/>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Footer only">
    <p:spTree>
      <p:nvGrpSpPr>
        <p:cNvPr id="1" name=""/>
        <p:cNvGrpSpPr/>
        <p:nvPr/>
      </p:nvGrpSpPr>
      <p:grpSpPr>
        <a:xfrm>
          <a:off x="0" y="0"/>
          <a:ext cx="0" cy="0"/>
          <a:chOff x="0" y="0"/>
          <a:chExt cx="0" cy="0"/>
        </a:xfrm>
      </p:grpSpPr>
      <p:sp>
        <p:nvSpPr>
          <p:cNvPr id="2" name="Rectangle 1"/>
          <p:cNvSpPr/>
          <p:nvPr userDrawn="1"/>
        </p:nvSpPr>
        <p:spPr>
          <a:xfrm>
            <a:off x="0" y="0"/>
            <a:ext cx="9144000" cy="630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TextBox 2">
            <a:extLst>
              <a:ext uri="{FF2B5EF4-FFF2-40B4-BE49-F238E27FC236}">
                <a16:creationId xmlns="" xmlns:a16="http://schemas.microsoft.com/office/drawing/2014/main" id="{DAAD9AD8-0CE2-BD4F-B8FD-17109FCB7F9D}"/>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theme" Target="../theme/theme1.xml"/><Relationship Id="rId4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943231F-72FA-7248-94F7-31F379F0F101}"/>
              </a:ext>
            </a:extLst>
          </p:cNvPr>
          <p:cNvPicPr>
            <a:picLocks noChangeAspect="1"/>
          </p:cNvPicPr>
          <p:nvPr userDrawn="1"/>
        </p:nvPicPr>
        <p:blipFill>
          <a:blip r:embed="rId43"/>
          <a:stretch>
            <a:fillRect/>
          </a:stretch>
        </p:blipFill>
        <p:spPr>
          <a:xfrm>
            <a:off x="-3156" y="6319964"/>
            <a:ext cx="9076364" cy="471970"/>
          </a:xfrm>
          <a:prstGeom prst="rect">
            <a:avLst/>
          </a:prstGeom>
        </p:spPr>
      </p:pic>
      <p:sp>
        <p:nvSpPr>
          <p:cNvPr id="5" name="Rectangle 4">
            <a:extLst>
              <a:ext uri="{FF2B5EF4-FFF2-40B4-BE49-F238E27FC236}">
                <a16:creationId xmlns="" xmlns:a16="http://schemas.microsoft.com/office/drawing/2014/main" id="{F7DE1C7C-4588-734D-A5A3-9851A5DD69AF}"/>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Tree>
    <p:extLst>
      <p:ext uri="{BB962C8B-B14F-4D97-AF65-F5344CB8AC3E}">
        <p14:creationId xmlns:p14="http://schemas.microsoft.com/office/powerpoint/2010/main" val="173407703"/>
      </p:ext>
    </p:extLst>
  </p:cSld>
  <p:clrMap bg1="lt1" tx1="dk1" bg2="lt2" tx2="dk2" accent1="accent1" accent2="accent2" accent3="accent3" accent4="accent4" accent5="accent5" accent6="accent6" hlink="hlink" folHlink="folHlink"/>
  <p:sldLayoutIdLst>
    <p:sldLayoutId id="2147483661" r:id="rId1"/>
    <p:sldLayoutId id="2147483718" r:id="rId2"/>
    <p:sldLayoutId id="2147483719" r:id="rId3"/>
    <p:sldLayoutId id="2147483720" r:id="rId4"/>
    <p:sldLayoutId id="2147483702" r:id="rId5"/>
    <p:sldLayoutId id="2147483663" r:id="rId6"/>
    <p:sldLayoutId id="2147483662" r:id="rId7"/>
    <p:sldLayoutId id="2147483695" r:id="rId8"/>
    <p:sldLayoutId id="2147483697" r:id="rId9"/>
    <p:sldLayoutId id="2147483696" r:id="rId10"/>
    <p:sldLayoutId id="2147483679" r:id="rId11"/>
    <p:sldLayoutId id="2147483674" r:id="rId12"/>
    <p:sldLayoutId id="2147483693" r:id="rId13"/>
    <p:sldLayoutId id="2147483673" r:id="rId14"/>
    <p:sldLayoutId id="2147483680" r:id="rId15"/>
    <p:sldLayoutId id="2147483707" r:id="rId16"/>
    <p:sldLayoutId id="2147483681" r:id="rId17"/>
    <p:sldLayoutId id="2147483691" r:id="rId18"/>
    <p:sldLayoutId id="2147483698" r:id="rId19"/>
    <p:sldLayoutId id="2147483699" r:id="rId20"/>
    <p:sldLayoutId id="2147483690" r:id="rId21"/>
    <p:sldLayoutId id="2147483689" r:id="rId22"/>
    <p:sldLayoutId id="2147483683" r:id="rId23"/>
    <p:sldLayoutId id="2147483710" r:id="rId24"/>
    <p:sldLayoutId id="2147483711" r:id="rId25"/>
    <p:sldLayoutId id="2147483709" r:id="rId26"/>
    <p:sldLayoutId id="2147483687" r:id="rId27"/>
    <p:sldLayoutId id="2147483688" r:id="rId28"/>
    <p:sldLayoutId id="2147483686" r:id="rId29"/>
    <p:sldLayoutId id="2147483684" r:id="rId30"/>
    <p:sldLayoutId id="2147483685" r:id="rId31"/>
    <p:sldLayoutId id="2147483682" r:id="rId32"/>
    <p:sldLayoutId id="2147483675" r:id="rId33"/>
    <p:sldLayoutId id="2147483692" r:id="rId34"/>
    <p:sldLayoutId id="2147483700" r:id="rId35"/>
    <p:sldLayoutId id="2147483704" r:id="rId36"/>
    <p:sldLayoutId id="2147483716" r:id="rId37"/>
    <p:sldLayoutId id="2147483703" r:id="rId38"/>
    <p:sldLayoutId id="2147483717" r:id="rId39"/>
    <p:sldLayoutId id="2147483678" r:id="rId40"/>
    <p:sldLayoutId id="2147483708" r:id="rId41"/>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23822606" TargetMode="External"/><Relationship Id="rId4"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 food, light&#10;&#10;Description automatically generated">
            <a:extLst>
              <a:ext uri="{FF2B5EF4-FFF2-40B4-BE49-F238E27FC236}">
                <a16:creationId xmlns="" xmlns:a16="http://schemas.microsoft.com/office/drawing/2014/main" id="{26B24E0D-1383-7148-B44E-EDAE9772EF79}"/>
              </a:ext>
            </a:extLst>
          </p:cNvPr>
          <p:cNvPicPr>
            <a:picLocks noChangeAspect="1"/>
          </p:cNvPicPr>
          <p:nvPr/>
        </p:nvPicPr>
        <p:blipFill>
          <a:blip r:embed="rId2"/>
          <a:stretch>
            <a:fillRect/>
          </a:stretch>
        </p:blipFill>
        <p:spPr>
          <a:xfrm>
            <a:off x="271263" y="370057"/>
            <a:ext cx="3707274" cy="1357002"/>
          </a:xfrm>
          <a:prstGeom prst="rect">
            <a:avLst/>
          </a:prstGeom>
        </p:spPr>
      </p:pic>
      <p:sp>
        <p:nvSpPr>
          <p:cNvPr id="2" name="Title 1">
            <a:extLst>
              <a:ext uri="{FF2B5EF4-FFF2-40B4-BE49-F238E27FC236}">
                <a16:creationId xmlns="" xmlns:a16="http://schemas.microsoft.com/office/drawing/2014/main" id="{490773C9-B908-A049-AD0F-105B03A3B196}"/>
              </a:ext>
            </a:extLst>
          </p:cNvPr>
          <p:cNvSpPr>
            <a:spLocks noGrp="1"/>
          </p:cNvSpPr>
          <p:nvPr>
            <p:ph type="title"/>
          </p:nvPr>
        </p:nvSpPr>
        <p:spPr>
          <a:xfrm>
            <a:off x="3670492" y="854659"/>
            <a:ext cx="2532745" cy="387798"/>
          </a:xfrm>
        </p:spPr>
        <p:txBody>
          <a:bodyPr/>
          <a:lstStyle/>
          <a:p>
            <a:r>
              <a:rPr lang="fr-FR" dirty="0" smtClean="0"/>
              <a:t>to </a:t>
            </a:r>
            <a:r>
              <a:rPr lang="fr-FR" dirty="0"/>
              <a:t>FORESIGHT</a:t>
            </a:r>
          </a:p>
        </p:txBody>
      </p:sp>
      <p:sp>
        <p:nvSpPr>
          <p:cNvPr id="3" name="Text Placeholder 2">
            <a:extLst>
              <a:ext uri="{FF2B5EF4-FFF2-40B4-BE49-F238E27FC236}">
                <a16:creationId xmlns="" xmlns:a16="http://schemas.microsoft.com/office/drawing/2014/main" id="{A57AF395-1ABF-2B45-956D-491E6055399F}"/>
              </a:ext>
            </a:extLst>
          </p:cNvPr>
          <p:cNvSpPr>
            <a:spLocks noGrp="1"/>
          </p:cNvSpPr>
          <p:nvPr>
            <p:ph type="body" sz="quarter" idx="11"/>
          </p:nvPr>
        </p:nvSpPr>
        <p:spPr>
          <a:xfrm>
            <a:off x="543899" y="2057065"/>
            <a:ext cx="3063146" cy="369332"/>
          </a:xfrm>
        </p:spPr>
        <p:txBody>
          <a:bodyPr/>
          <a:lstStyle/>
          <a:p>
            <a:r>
              <a:rPr lang="fr-FR" sz="2400" b="1" dirty="0"/>
              <a:t>Qu'est-ce que FORESIGHT ?</a:t>
            </a:r>
          </a:p>
        </p:txBody>
      </p:sp>
      <p:sp>
        <p:nvSpPr>
          <p:cNvPr id="4" name="Text Placeholder 3">
            <a:extLst>
              <a:ext uri="{FF2B5EF4-FFF2-40B4-BE49-F238E27FC236}">
                <a16:creationId xmlns="" xmlns:a16="http://schemas.microsoft.com/office/drawing/2014/main" id="{04768C2D-2C56-AD4B-8762-0986B09B12A6}"/>
              </a:ext>
            </a:extLst>
          </p:cNvPr>
          <p:cNvSpPr>
            <a:spLocks noGrp="1"/>
          </p:cNvSpPr>
          <p:nvPr>
            <p:ph type="body" sz="quarter" idx="12"/>
          </p:nvPr>
        </p:nvSpPr>
        <p:spPr>
          <a:xfrm>
            <a:off x="484188" y="2554612"/>
            <a:ext cx="7514754" cy="1938992"/>
          </a:xfrm>
          <a:solidFill>
            <a:schemeClr val="bg1"/>
          </a:solidFill>
        </p:spPr>
        <p:txBody>
          <a:bodyPr/>
          <a:lstStyle/>
          <a:p>
            <a:pPr marL="0" indent="0" fontAlgn="base">
              <a:buNone/>
            </a:pPr>
            <a:r>
              <a:rPr lang="fr-FR" dirty="0"/>
              <a:t>FORESIGHT est une initiative visant à créer une vision équitable et à susciter un avenir ambitieux pour la santé et le bien-être. Notre système de santé est déficient. Nous avons tous le droit de jouir d’une bonne santé et du bien-être, et nous avons besoin d’une nouvelle vision et d’idées audacieuses pour y parvenir.</a:t>
            </a:r>
          </a:p>
          <a:p>
            <a:pPr marL="0" indent="0" fontAlgn="base">
              <a:buNone/>
            </a:pPr>
            <a:endParaRPr lang="en-US" dirty="0"/>
          </a:p>
          <a:p>
            <a:pPr marL="0" indent="0" fontAlgn="base">
              <a:buNone/>
            </a:pPr>
            <a:endParaRPr lang="en-US" b="1" dirty="0"/>
          </a:p>
          <a:p>
            <a:pPr marL="0" indent="0" fontAlgn="base">
              <a:buNone/>
            </a:pPr>
            <a:r>
              <a:rPr lang="fr-FR" b="1" dirty="0">
                <a:solidFill>
                  <a:schemeClr val="accent3"/>
                </a:solidFill>
              </a:rPr>
              <a:t>C’est là que vous intervenez.</a:t>
            </a:r>
          </a:p>
        </p:txBody>
      </p:sp>
      <p:pic>
        <p:nvPicPr>
          <p:cNvPr id="6" name="Picture 5" descr="A picture containing game&#10;&#10;Description automatically generated">
            <a:extLst>
              <a:ext uri="{FF2B5EF4-FFF2-40B4-BE49-F238E27FC236}">
                <a16:creationId xmlns="" xmlns:a16="http://schemas.microsoft.com/office/drawing/2014/main" id="{0C952EE5-CD30-B146-AA2C-B8ACB8B22933}"/>
              </a:ext>
            </a:extLst>
          </p:cNvPr>
          <p:cNvPicPr>
            <a:picLocks noChangeAspect="1"/>
          </p:cNvPicPr>
          <p:nvPr/>
        </p:nvPicPr>
        <p:blipFill rotWithShape="1">
          <a:blip r:embed="rId3"/>
          <a:srcRect l="-1263" t="24659" r="6065" b="9202"/>
          <a:stretch/>
        </p:blipFill>
        <p:spPr>
          <a:xfrm>
            <a:off x="2521512" y="3654408"/>
            <a:ext cx="6963924" cy="2721488"/>
          </a:xfrm>
          <a:prstGeom prst="rect">
            <a:avLst/>
          </a:prstGeom>
        </p:spPr>
      </p:pic>
      <p:sp>
        <p:nvSpPr>
          <p:cNvPr id="5" name="Rectangle 4"/>
          <p:cNvSpPr/>
          <p:nvPr/>
        </p:nvSpPr>
        <p:spPr>
          <a:xfrm>
            <a:off x="342729" y="1423693"/>
            <a:ext cx="5430782" cy="480131"/>
          </a:xfrm>
          <a:prstGeom prst="rect">
            <a:avLst/>
          </a:prstGeom>
        </p:spPr>
        <p:txBody>
          <a:bodyPr wrap="none">
            <a:spAutoFit/>
          </a:bodyPr>
          <a:lstStyle/>
          <a:p>
            <a:pPr>
              <a:lnSpc>
                <a:spcPct val="90000"/>
              </a:lnSpc>
              <a:spcBef>
                <a:spcPct val="0"/>
              </a:spcBef>
            </a:pPr>
            <a:r>
              <a:rPr lang="fr-FR" sz="2800" b="1" dirty="0">
                <a:solidFill>
                  <a:schemeClr val="bg2"/>
                </a:solidFill>
                <a:latin typeface="Arial Bold" charset="0"/>
                <a:ea typeface="Arial Bold" charset="0"/>
                <a:cs typeface="Arial Bold" charset="0"/>
              </a:rPr>
              <a:t>Ajoutez votre voix à FORESIGHT</a:t>
            </a:r>
          </a:p>
        </p:txBody>
      </p:sp>
    </p:spTree>
    <p:extLst>
      <p:ext uri="{BB962C8B-B14F-4D97-AF65-F5344CB8AC3E}">
        <p14:creationId xmlns:p14="http://schemas.microsoft.com/office/powerpoint/2010/main" val="273014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 food, light&#10;&#10;Description automatically generated">
            <a:extLst>
              <a:ext uri="{FF2B5EF4-FFF2-40B4-BE49-F238E27FC236}">
                <a16:creationId xmlns="" xmlns:a16="http://schemas.microsoft.com/office/drawing/2014/main" id="{38E0274A-9A16-E447-BF94-5C630EFB9B2F}"/>
              </a:ext>
            </a:extLst>
          </p:cNvPr>
          <p:cNvPicPr>
            <a:picLocks noChangeAspect="1"/>
          </p:cNvPicPr>
          <p:nvPr/>
        </p:nvPicPr>
        <p:blipFill>
          <a:blip r:embed="rId2"/>
          <a:stretch>
            <a:fillRect/>
          </a:stretch>
        </p:blipFill>
        <p:spPr>
          <a:xfrm>
            <a:off x="271263" y="370057"/>
            <a:ext cx="3707274" cy="1357002"/>
          </a:xfrm>
          <a:prstGeom prst="rect">
            <a:avLst/>
          </a:prstGeom>
        </p:spPr>
      </p:pic>
      <p:sp>
        <p:nvSpPr>
          <p:cNvPr id="12" name="Title 1">
            <a:extLst>
              <a:ext uri="{FF2B5EF4-FFF2-40B4-BE49-F238E27FC236}">
                <a16:creationId xmlns="" xmlns:a16="http://schemas.microsoft.com/office/drawing/2014/main" id="{B497E5CF-B29B-A64B-A607-06C6047EBC4D}"/>
              </a:ext>
            </a:extLst>
          </p:cNvPr>
          <p:cNvSpPr>
            <a:spLocks noGrp="1"/>
          </p:cNvSpPr>
          <p:nvPr>
            <p:ph type="title"/>
          </p:nvPr>
        </p:nvSpPr>
        <p:spPr>
          <a:xfrm>
            <a:off x="3670492" y="854659"/>
            <a:ext cx="2532745" cy="387798"/>
          </a:xfrm>
        </p:spPr>
        <p:txBody>
          <a:bodyPr/>
          <a:lstStyle/>
          <a:p>
            <a:r>
              <a:rPr lang="fr-FR" dirty="0"/>
              <a:t>à FORESIGHT</a:t>
            </a:r>
          </a:p>
        </p:txBody>
      </p:sp>
      <p:pic>
        <p:nvPicPr>
          <p:cNvPr id="6" name="Picture 5" descr="A close up of a logo&#10;&#10;Description automatically generated">
            <a:extLst>
              <a:ext uri="{FF2B5EF4-FFF2-40B4-BE49-F238E27FC236}">
                <a16:creationId xmlns="" xmlns:a16="http://schemas.microsoft.com/office/drawing/2014/main" id="{7B944BD0-10AB-C84C-9560-B3F0F68E2BE8}"/>
              </a:ext>
            </a:extLst>
          </p:cNvPr>
          <p:cNvPicPr>
            <a:picLocks noChangeAspect="1"/>
          </p:cNvPicPr>
          <p:nvPr/>
        </p:nvPicPr>
        <p:blipFill rotWithShape="1">
          <a:blip r:embed="rId3"/>
          <a:srcRect l="9164" t="50701" r="64583" b="25584"/>
          <a:stretch/>
        </p:blipFill>
        <p:spPr>
          <a:xfrm>
            <a:off x="4067104" y="3650328"/>
            <a:ext cx="5185240" cy="2634727"/>
          </a:xfrm>
          <a:prstGeom prst="rect">
            <a:avLst/>
          </a:prstGeom>
        </p:spPr>
      </p:pic>
      <p:sp>
        <p:nvSpPr>
          <p:cNvPr id="3" name="Text Placeholder 2">
            <a:extLst>
              <a:ext uri="{FF2B5EF4-FFF2-40B4-BE49-F238E27FC236}">
                <a16:creationId xmlns="" xmlns:a16="http://schemas.microsoft.com/office/drawing/2014/main" id="{A57AF395-1ABF-2B45-956D-491E6055399F}"/>
              </a:ext>
            </a:extLst>
          </p:cNvPr>
          <p:cNvSpPr>
            <a:spLocks noGrp="1"/>
          </p:cNvSpPr>
          <p:nvPr>
            <p:ph type="body" sz="quarter" idx="11"/>
          </p:nvPr>
        </p:nvSpPr>
        <p:spPr>
          <a:xfrm>
            <a:off x="560734" y="2038404"/>
            <a:ext cx="4815421" cy="369332"/>
          </a:xfrm>
        </p:spPr>
        <p:txBody>
          <a:bodyPr/>
          <a:lstStyle/>
          <a:p>
            <a:r>
              <a:rPr lang="fr-FR" sz="2400" b="1" dirty="0"/>
              <a:t>Pourquoi devriez-vous ajouter votre voix ?</a:t>
            </a:r>
          </a:p>
        </p:txBody>
      </p:sp>
      <p:sp>
        <p:nvSpPr>
          <p:cNvPr id="4" name="Text Placeholder 3">
            <a:extLst>
              <a:ext uri="{FF2B5EF4-FFF2-40B4-BE49-F238E27FC236}">
                <a16:creationId xmlns="" xmlns:a16="http://schemas.microsoft.com/office/drawing/2014/main" id="{04768C2D-2C56-AD4B-8762-0986B09B12A6}"/>
              </a:ext>
            </a:extLst>
          </p:cNvPr>
          <p:cNvSpPr>
            <a:spLocks noGrp="1"/>
          </p:cNvSpPr>
          <p:nvPr>
            <p:ph type="body" sz="quarter" idx="12"/>
          </p:nvPr>
        </p:nvSpPr>
        <p:spPr>
          <a:xfrm>
            <a:off x="484188" y="2520619"/>
            <a:ext cx="7786601" cy="3877985"/>
          </a:xfrm>
        </p:spPr>
        <p:txBody>
          <a:bodyPr/>
          <a:lstStyle/>
          <a:p>
            <a:pPr marL="0" indent="0" fontAlgn="base">
              <a:buNone/>
            </a:pPr>
            <a:r>
              <a:rPr lang="fr-FR" dirty="0"/>
              <a:t>FORESIGHT, qui écoute les voix de milliers de personnes aux États-Unis, vous demande de regarder une courte vidéo pour vous faire une idée des problèmes auxquels nous sommes ou pourrions être confrontés à l’avenir, puis de répondre à une enquête dans laquelle vous pouvez partager vos espoirs pour l’avenir. Ajouter votre voix prendra environ 20 minutes.</a:t>
            </a:r>
          </a:p>
          <a:p>
            <a:pPr marL="0" indent="0" fontAlgn="base">
              <a:buNone/>
            </a:pPr>
            <a:endParaRPr lang="en-US" dirty="0"/>
          </a:p>
          <a:p>
            <a:pPr marL="0" indent="0" fontAlgn="base">
              <a:buNone/>
            </a:pPr>
            <a:r>
              <a:rPr lang="fr-FR" dirty="0"/>
              <a:t>La vision et les idées </a:t>
            </a:r>
            <a:r>
              <a:rPr lang="fr-FR" dirty="0" smtClean="0"/>
              <a:t>audacieuses</a:t>
            </a:r>
            <a:br>
              <a:rPr lang="fr-FR" dirty="0" smtClean="0"/>
            </a:br>
            <a:r>
              <a:rPr lang="fr-FR" dirty="0" smtClean="0"/>
              <a:t>qui émergent </a:t>
            </a:r>
            <a:r>
              <a:rPr lang="fr-FR" dirty="0"/>
              <a:t>de FORESIGHT </a:t>
            </a:r>
          </a:p>
          <a:p>
            <a:pPr marL="0" indent="0" fontAlgn="base">
              <a:buNone/>
            </a:pPr>
            <a:r>
              <a:rPr lang="fr-FR" dirty="0"/>
              <a:t>se fondent sur ce que </a:t>
            </a:r>
            <a:r>
              <a:rPr lang="fr-FR" dirty="0" smtClean="0"/>
              <a:t>nous</a:t>
            </a:r>
            <a:br>
              <a:rPr lang="fr-FR" dirty="0" smtClean="0"/>
            </a:br>
            <a:r>
              <a:rPr lang="fr-FR" dirty="0" smtClean="0"/>
              <a:t>entendons</a:t>
            </a:r>
            <a:r>
              <a:rPr lang="fr-FR" dirty="0"/>
              <a:t>. </a:t>
            </a:r>
            <a:r>
              <a:rPr lang="fr-FR" dirty="0" smtClean="0"/>
              <a:t>FORESIGHT aidera</a:t>
            </a:r>
            <a:br>
              <a:rPr lang="fr-FR" dirty="0" smtClean="0"/>
            </a:br>
            <a:r>
              <a:rPr lang="fr-FR" dirty="0" smtClean="0"/>
              <a:t>alors les </a:t>
            </a:r>
            <a:r>
              <a:rPr lang="fr-FR" dirty="0"/>
              <a:t>populations dans </a:t>
            </a:r>
            <a:r>
              <a:rPr lang="fr-FR" dirty="0" smtClean="0"/>
              <a:t>tout</a:t>
            </a:r>
            <a:br>
              <a:rPr lang="fr-FR" dirty="0" smtClean="0"/>
            </a:br>
            <a:r>
              <a:rPr lang="fr-FR" dirty="0" smtClean="0"/>
              <a:t>le pays </a:t>
            </a:r>
            <a:r>
              <a:rPr lang="fr-FR" dirty="0"/>
              <a:t>à leur donner </a:t>
            </a:r>
            <a:r>
              <a:rPr lang="fr-FR" dirty="0" smtClean="0"/>
              <a:t>vie.</a:t>
            </a:r>
            <a:endParaRPr lang="fr-FR" dirty="0"/>
          </a:p>
          <a:p>
            <a:pPr marL="0" indent="0">
              <a:buNone/>
            </a:pPr>
            <a:endParaRPr lang="en-US" dirty="0"/>
          </a:p>
        </p:txBody>
      </p:sp>
      <p:sp>
        <p:nvSpPr>
          <p:cNvPr id="7" name="Rectangle 6"/>
          <p:cNvSpPr/>
          <p:nvPr/>
        </p:nvSpPr>
        <p:spPr>
          <a:xfrm>
            <a:off x="342729" y="1423693"/>
            <a:ext cx="5430782" cy="480131"/>
          </a:xfrm>
          <a:prstGeom prst="rect">
            <a:avLst/>
          </a:prstGeom>
        </p:spPr>
        <p:txBody>
          <a:bodyPr wrap="none">
            <a:spAutoFit/>
          </a:bodyPr>
          <a:lstStyle/>
          <a:p>
            <a:pPr>
              <a:lnSpc>
                <a:spcPct val="90000"/>
              </a:lnSpc>
              <a:spcBef>
                <a:spcPct val="0"/>
              </a:spcBef>
            </a:pPr>
            <a:r>
              <a:rPr lang="fr-FR" sz="2800" b="1" dirty="0">
                <a:solidFill>
                  <a:schemeClr val="bg2"/>
                </a:solidFill>
                <a:latin typeface="Arial Bold" charset="0"/>
                <a:ea typeface="Arial Bold" charset="0"/>
                <a:cs typeface="Arial Bold" charset="0"/>
              </a:rPr>
              <a:t>Ajoutez votre voix à FORESIGHT</a:t>
            </a:r>
          </a:p>
        </p:txBody>
      </p:sp>
    </p:spTree>
    <p:extLst>
      <p:ext uri="{BB962C8B-B14F-4D97-AF65-F5344CB8AC3E}">
        <p14:creationId xmlns:p14="http://schemas.microsoft.com/office/powerpoint/2010/main" val="58493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 food, light&#10;&#10;Description automatically generated">
            <a:extLst>
              <a:ext uri="{FF2B5EF4-FFF2-40B4-BE49-F238E27FC236}">
                <a16:creationId xmlns="" xmlns:a16="http://schemas.microsoft.com/office/drawing/2014/main" id="{DA2998EB-C104-2148-AD23-D322DF3DEA56}"/>
              </a:ext>
            </a:extLst>
          </p:cNvPr>
          <p:cNvPicPr>
            <a:picLocks noChangeAspect="1"/>
          </p:cNvPicPr>
          <p:nvPr/>
        </p:nvPicPr>
        <p:blipFill>
          <a:blip r:embed="rId2"/>
          <a:stretch>
            <a:fillRect/>
          </a:stretch>
        </p:blipFill>
        <p:spPr>
          <a:xfrm>
            <a:off x="271263" y="370057"/>
            <a:ext cx="3707274" cy="1357002"/>
          </a:xfrm>
          <a:prstGeom prst="rect">
            <a:avLst/>
          </a:prstGeom>
        </p:spPr>
      </p:pic>
      <p:sp>
        <p:nvSpPr>
          <p:cNvPr id="12" name="Title 1">
            <a:extLst>
              <a:ext uri="{FF2B5EF4-FFF2-40B4-BE49-F238E27FC236}">
                <a16:creationId xmlns="" xmlns:a16="http://schemas.microsoft.com/office/drawing/2014/main" id="{0CCD06C1-4D17-3A4D-9BEC-13C9FDC4990E}"/>
              </a:ext>
            </a:extLst>
          </p:cNvPr>
          <p:cNvSpPr>
            <a:spLocks noGrp="1"/>
          </p:cNvSpPr>
          <p:nvPr>
            <p:ph type="title"/>
          </p:nvPr>
        </p:nvSpPr>
        <p:spPr>
          <a:xfrm>
            <a:off x="3670492" y="854659"/>
            <a:ext cx="2532745" cy="387798"/>
          </a:xfrm>
        </p:spPr>
        <p:txBody>
          <a:bodyPr/>
          <a:lstStyle/>
          <a:p>
            <a:r>
              <a:rPr lang="fr-FR" dirty="0" smtClean="0"/>
              <a:t>to </a:t>
            </a:r>
            <a:r>
              <a:rPr lang="fr-FR" dirty="0"/>
              <a:t>FORESIGHT</a:t>
            </a:r>
          </a:p>
        </p:txBody>
      </p:sp>
      <p:sp>
        <p:nvSpPr>
          <p:cNvPr id="3" name="Text Placeholder 2">
            <a:extLst>
              <a:ext uri="{FF2B5EF4-FFF2-40B4-BE49-F238E27FC236}">
                <a16:creationId xmlns="" xmlns:a16="http://schemas.microsoft.com/office/drawing/2014/main" id="{A57AF395-1ABF-2B45-956D-491E6055399F}"/>
              </a:ext>
            </a:extLst>
          </p:cNvPr>
          <p:cNvSpPr>
            <a:spLocks noGrp="1"/>
          </p:cNvSpPr>
          <p:nvPr>
            <p:ph type="body" sz="quarter" idx="11"/>
          </p:nvPr>
        </p:nvSpPr>
        <p:spPr>
          <a:xfrm>
            <a:off x="519886" y="1928855"/>
            <a:ext cx="3428311" cy="276999"/>
          </a:xfrm>
        </p:spPr>
        <p:txBody>
          <a:bodyPr/>
          <a:lstStyle/>
          <a:p>
            <a:r>
              <a:rPr lang="fr-FR" b="1" dirty="0"/>
              <a:t>Regardons cette vidéo ensemble.</a:t>
            </a:r>
          </a:p>
        </p:txBody>
      </p:sp>
      <p:pic>
        <p:nvPicPr>
          <p:cNvPr id="4" name="Picture 3">
            <a:hlinkClick r:id="rId3"/>
            <a:extLst>
              <a:ext uri="{FF2B5EF4-FFF2-40B4-BE49-F238E27FC236}">
                <a16:creationId xmlns="" xmlns:a16="http://schemas.microsoft.com/office/drawing/2014/main" id="{AC0287C3-5049-FD4D-9D02-F125857DBA00}"/>
              </a:ext>
            </a:extLst>
          </p:cNvPr>
          <p:cNvPicPr>
            <a:picLocks noChangeAspect="1"/>
          </p:cNvPicPr>
          <p:nvPr/>
        </p:nvPicPr>
        <p:blipFill>
          <a:blip r:embed="rId4"/>
          <a:srcRect/>
          <a:stretch/>
        </p:blipFill>
        <p:spPr>
          <a:xfrm>
            <a:off x="1248235" y="2274721"/>
            <a:ext cx="6647528" cy="3741763"/>
          </a:xfrm>
          <a:prstGeom prst="rect">
            <a:avLst/>
          </a:prstGeom>
          <a:ln w="25400">
            <a:solidFill>
              <a:schemeClr val="accent3"/>
            </a:solidFill>
          </a:ln>
          <a:effectLst>
            <a:outerShdw blurRad="114300" dist="76200" dir="2700000" algn="tl" rotWithShape="0">
              <a:prstClr val="black">
                <a:alpha val="20000"/>
              </a:prstClr>
            </a:outerShdw>
          </a:effectLst>
        </p:spPr>
      </p:pic>
      <p:sp>
        <p:nvSpPr>
          <p:cNvPr id="8" name="Text Placeholder 2">
            <a:extLst>
              <a:ext uri="{FF2B5EF4-FFF2-40B4-BE49-F238E27FC236}">
                <a16:creationId xmlns="" xmlns:a16="http://schemas.microsoft.com/office/drawing/2014/main" id="{E1266527-B40D-AA4F-BF7D-AB2E46F522EE}"/>
              </a:ext>
            </a:extLst>
          </p:cNvPr>
          <p:cNvSpPr txBox="1">
            <a:spLocks/>
          </p:cNvSpPr>
          <p:nvPr/>
        </p:nvSpPr>
        <p:spPr>
          <a:xfrm>
            <a:off x="3722171" y="6116365"/>
            <a:ext cx="1771252" cy="215444"/>
          </a:xfrm>
          <a:prstGeom prst="rect">
            <a:avLst/>
          </a:prstGeom>
        </p:spPr>
        <p:txBody>
          <a:bodyPr wrap="square" lIns="0" tIns="0" rIns="0" bIns="0">
            <a:sp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accent2"/>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hlinkClick r:id="rId3"/>
              </a:rPr>
              <a:t>Cliquez pour regarder</a:t>
            </a:r>
          </a:p>
        </p:txBody>
      </p:sp>
      <p:sp>
        <p:nvSpPr>
          <p:cNvPr id="7" name="Rectangle 6"/>
          <p:cNvSpPr/>
          <p:nvPr/>
        </p:nvSpPr>
        <p:spPr>
          <a:xfrm>
            <a:off x="342729" y="1423693"/>
            <a:ext cx="5430782" cy="480131"/>
          </a:xfrm>
          <a:prstGeom prst="rect">
            <a:avLst/>
          </a:prstGeom>
        </p:spPr>
        <p:txBody>
          <a:bodyPr wrap="none">
            <a:spAutoFit/>
          </a:bodyPr>
          <a:lstStyle/>
          <a:p>
            <a:pPr>
              <a:lnSpc>
                <a:spcPct val="90000"/>
              </a:lnSpc>
              <a:spcBef>
                <a:spcPct val="0"/>
              </a:spcBef>
            </a:pPr>
            <a:r>
              <a:rPr lang="fr-FR" sz="2800" b="1" dirty="0">
                <a:solidFill>
                  <a:schemeClr val="bg2"/>
                </a:solidFill>
                <a:latin typeface="Arial Bold" charset="0"/>
                <a:ea typeface="Arial Bold" charset="0"/>
                <a:cs typeface="Arial Bold" charset="0"/>
              </a:rPr>
              <a:t>Ajoutez votre voix à FORESIGHT</a:t>
            </a:r>
          </a:p>
        </p:txBody>
      </p:sp>
    </p:spTree>
    <p:extLst>
      <p:ext uri="{BB962C8B-B14F-4D97-AF65-F5344CB8AC3E}">
        <p14:creationId xmlns:p14="http://schemas.microsoft.com/office/powerpoint/2010/main" val="333966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 xmlns:a16="http://schemas.microsoft.com/office/drawing/2014/main" id="{488A5545-147E-FC4F-82DA-48857D5A3EDA}"/>
              </a:ext>
            </a:extLst>
          </p:cNvPr>
          <p:cNvSpPr txBox="1">
            <a:spLocks/>
          </p:cNvSpPr>
          <p:nvPr/>
        </p:nvSpPr>
        <p:spPr>
          <a:xfrm>
            <a:off x="403948" y="785824"/>
            <a:ext cx="8202613" cy="4792081"/>
          </a:xfrm>
          <a:prstGeom prst="rect">
            <a:avLst/>
          </a:prstGeom>
        </p:spPr>
        <p:txBody>
          <a:bodyPr wrap="square" lIns="91440" tIns="0" rIns="0" bIns="0">
            <a:spAutoFit/>
          </a:bodyPr>
          <a:lstStyle>
            <a:lvl1pPr marL="228600" indent="-228600" algn="l" defTabSz="914400" rtl="0" eaLnBrk="1" latinLnBrk="0" hangingPunct="1">
              <a:lnSpc>
                <a:spcPct val="90000"/>
              </a:lnSpc>
              <a:spcBef>
                <a:spcPts val="0"/>
              </a:spcBef>
              <a:buClr>
                <a:schemeClr val="accent1"/>
              </a:buClr>
              <a:buFont typeface="Arial" charset="0"/>
              <a:buChar char="•"/>
              <a:tabLst/>
              <a:defRPr sz="2000" b="0" i="0" kern="1200">
                <a:solidFill>
                  <a:schemeClr val="tx1"/>
                </a:solidFill>
                <a:latin typeface="+mn-lt"/>
                <a:ea typeface="Arial Bold" charset="0"/>
                <a:cs typeface="Arial Bold" charset="0"/>
              </a:defRPr>
            </a:lvl1pPr>
            <a:lvl2pPr marL="685800" indent="-228600" algn="l" defTabSz="914400" rtl="0" eaLnBrk="1" latinLnBrk="0" hangingPunct="1">
              <a:lnSpc>
                <a:spcPct val="90000"/>
              </a:lnSpc>
              <a:spcBef>
                <a:spcPts val="500"/>
              </a:spcBef>
              <a:buClr>
                <a:schemeClr val="accent1"/>
              </a:buClr>
              <a:buFont typeface="Arial" charset="0"/>
              <a:buChar char="•"/>
              <a:tabLst/>
              <a:defRPr sz="2000" b="0" i="0" kern="1200" baseline="0">
                <a:solidFill>
                  <a:schemeClr val="tx1"/>
                </a:solidFill>
                <a:latin typeface="+mn-lt"/>
                <a:ea typeface="Arial Regular" charset="0"/>
                <a:cs typeface="Arial Regular" charset="0"/>
              </a:defRPr>
            </a:lvl2pPr>
            <a:lvl3pPr marL="1143000" indent="-228600" algn="l" defTabSz="914400" rtl="0" eaLnBrk="1" latinLnBrk="0" hangingPunct="1">
              <a:lnSpc>
                <a:spcPct val="90000"/>
              </a:lnSpc>
              <a:spcBef>
                <a:spcPts val="500"/>
              </a:spcBef>
              <a:buClr>
                <a:schemeClr val="accent1"/>
              </a:buClr>
              <a:buFont typeface="Arial" charset="0"/>
              <a:buChar char="•"/>
              <a:tabLst/>
              <a:defRPr sz="2000" b="0" i="0" kern="1200">
                <a:solidFill>
                  <a:schemeClr val="tx1"/>
                </a:solidFill>
                <a:latin typeface="+mn-lt"/>
                <a:ea typeface="Arial Regular" charset="0"/>
                <a:cs typeface="Arial Regular" charset="0"/>
              </a:defRPr>
            </a:lvl3pPr>
            <a:lvl4pPr marL="1600200" indent="-228600" algn="l" defTabSz="914400" rtl="0" eaLnBrk="1" latinLnBrk="0" hangingPunct="1">
              <a:lnSpc>
                <a:spcPct val="90000"/>
              </a:lnSpc>
              <a:spcBef>
                <a:spcPts val="500"/>
              </a:spcBef>
              <a:buClr>
                <a:schemeClr val="accent1"/>
              </a:buClr>
              <a:buFont typeface="Arial" charset="0"/>
              <a:buChar char="•"/>
              <a:tabLst/>
              <a:defRPr sz="2000" b="0" i="0" kern="1200">
                <a:solidFill>
                  <a:schemeClr val="tx1"/>
                </a:solidFill>
                <a:latin typeface="+mn-lt"/>
                <a:ea typeface="Arial Regular" charset="0"/>
                <a:cs typeface="Arial Regular" charset="0"/>
              </a:defRPr>
            </a:lvl4pPr>
            <a:lvl5pPr marL="2057400" indent="-228600" algn="l" defTabSz="914400" rtl="0" eaLnBrk="1" latinLnBrk="0" hangingPunct="1">
              <a:lnSpc>
                <a:spcPct val="90000"/>
              </a:lnSpc>
              <a:spcBef>
                <a:spcPts val="500"/>
              </a:spcBef>
              <a:buClr>
                <a:schemeClr val="accent1"/>
              </a:buClr>
              <a:buFont typeface="Arial" charset="0"/>
              <a:buChar char="•"/>
              <a:tabLst/>
              <a:defRPr sz="2000" b="0" i="0" kern="1200" baseline="0">
                <a:solidFill>
                  <a:schemeClr val="tx1"/>
                </a:solidFill>
                <a:latin typeface="+mn-lt"/>
                <a:ea typeface="Arial Regular" charset="0"/>
                <a:cs typeface="Arial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800" b="1" dirty="0" smtClean="0">
              <a:solidFill>
                <a:schemeClr val="accent1"/>
              </a:solidFill>
            </a:endParaRPr>
          </a:p>
          <a:p>
            <a:pPr marL="0" indent="0" algn="ctr">
              <a:buNone/>
            </a:pPr>
            <a:r>
              <a:rPr lang="fr-FR" sz="4800" b="1" dirty="0" smtClean="0">
                <a:solidFill>
                  <a:schemeClr val="accent1"/>
                </a:solidFill>
              </a:rPr>
              <a:t>To                      visit</a:t>
            </a:r>
            <a:endParaRPr lang="fr-FR" sz="4800" b="1" dirty="0">
              <a:solidFill>
                <a:schemeClr val="accent1"/>
              </a:solidFill>
            </a:endParaRPr>
          </a:p>
          <a:p>
            <a:pPr marL="0" indent="0" algn="ctr">
              <a:buNone/>
            </a:pPr>
            <a:r>
              <a:rPr lang="fr-FR" sz="4800" b="1" dirty="0">
                <a:solidFill>
                  <a:schemeClr val="accent1"/>
                </a:solidFill>
              </a:rPr>
              <a:t>              </a:t>
            </a:r>
          </a:p>
          <a:p>
            <a:pPr marL="0" indent="0" algn="ctr">
              <a:buNone/>
            </a:pPr>
            <a:endParaRPr lang="en-US" sz="4800" b="1" dirty="0">
              <a:solidFill>
                <a:schemeClr val="accent1"/>
              </a:solidFill>
            </a:endParaRPr>
          </a:p>
          <a:p>
            <a:pPr marL="0" indent="0" algn="ctr">
              <a:buNone/>
            </a:pPr>
            <a:endParaRPr lang="en-US" sz="2400" b="1" dirty="0" smtClean="0">
              <a:solidFill>
                <a:schemeClr val="accent3"/>
              </a:solidFill>
            </a:endParaRPr>
          </a:p>
          <a:p>
            <a:pPr marL="0" indent="0" algn="ctr">
              <a:buNone/>
            </a:pPr>
            <a:r>
              <a:rPr lang="fr-FR" sz="3000" b="1" dirty="0" smtClean="0">
                <a:solidFill>
                  <a:schemeClr val="accent1"/>
                </a:solidFill>
              </a:rPr>
              <a:t>www.ForesightForHealth.org/</a:t>
            </a:r>
            <a:r>
              <a:rPr lang="fr-FR" sz="3000" b="1" dirty="0" smtClean="0">
                <a:solidFill>
                  <a:schemeClr val="accent3"/>
                </a:solidFill>
              </a:rPr>
              <a:t>add-your-voice</a:t>
            </a:r>
            <a:endParaRPr lang="fr-FR" sz="3000" b="1" dirty="0">
              <a:solidFill>
                <a:schemeClr val="accent3"/>
              </a:solidFill>
            </a:endParaRPr>
          </a:p>
          <a:p>
            <a:pPr marL="0" indent="0" algn="ctr">
              <a:buNone/>
            </a:pPr>
            <a:endParaRPr lang="en-US" sz="3000" b="1" dirty="0">
              <a:solidFill>
                <a:schemeClr val="accent3"/>
              </a:solidFill>
            </a:endParaRPr>
          </a:p>
          <a:p>
            <a:pPr marL="0" indent="0" algn="ctr">
              <a:buNone/>
            </a:pPr>
            <a:r>
              <a:rPr lang="fr-FR" sz="3000" b="1" dirty="0">
                <a:solidFill>
                  <a:schemeClr val="accent3"/>
                </a:solidFill>
              </a:rPr>
              <a:t/>
            </a:r>
            <a:br>
              <a:rPr lang="fr-FR" sz="3000" b="1" dirty="0">
                <a:solidFill>
                  <a:schemeClr val="accent3"/>
                </a:solidFill>
              </a:rPr>
            </a:br>
            <a:r>
              <a:rPr lang="fr-FR" b="1" dirty="0">
                <a:solidFill>
                  <a:schemeClr val="accent1"/>
                </a:solidFill>
              </a:rPr>
              <a:t>disponible en English, </a:t>
            </a:r>
            <a:r>
              <a:rPr lang="fr-FR" b="1" dirty="0" err="1">
                <a:solidFill>
                  <a:schemeClr val="accent1"/>
                </a:solidFill>
              </a:rPr>
              <a:t>Af</a:t>
            </a:r>
            <a:r>
              <a:rPr lang="fr-FR" b="1" dirty="0">
                <a:solidFill>
                  <a:schemeClr val="accent1"/>
                </a:solidFill>
              </a:rPr>
              <a:t> Soomaali, </a:t>
            </a:r>
            <a:r>
              <a:rPr lang="fr-FR" b="1" dirty="0" err="1" smtClean="0">
                <a:solidFill>
                  <a:schemeClr val="accent1"/>
                </a:solidFill>
              </a:rPr>
              <a:t>Español</a:t>
            </a:r>
            <a:r>
              <a:rPr lang="fr-FR" b="1" dirty="0" smtClean="0">
                <a:solidFill>
                  <a:schemeClr val="accent1"/>
                </a:solidFill>
              </a:rPr>
              <a:t>,</a:t>
            </a:r>
            <a:br>
              <a:rPr lang="fr-FR" b="1" dirty="0" smtClean="0">
                <a:solidFill>
                  <a:schemeClr val="accent1"/>
                </a:solidFill>
              </a:rPr>
            </a:br>
            <a:r>
              <a:rPr lang="fr-FR" b="1" dirty="0" smtClean="0">
                <a:solidFill>
                  <a:schemeClr val="accent1"/>
                </a:solidFill>
              </a:rPr>
              <a:t>Français</a:t>
            </a:r>
            <a:r>
              <a:rPr lang="fr-FR" b="1" dirty="0">
                <a:solidFill>
                  <a:schemeClr val="accent1"/>
                </a:solidFill>
              </a:rPr>
              <a:t>, et 普通话</a:t>
            </a:r>
          </a:p>
        </p:txBody>
      </p:sp>
      <p:pic>
        <p:nvPicPr>
          <p:cNvPr id="6" name="Picture 5" descr="A picture containing drawing, food, light&#10;&#10;Description automatically generated">
            <a:extLst>
              <a:ext uri="{FF2B5EF4-FFF2-40B4-BE49-F238E27FC236}">
                <a16:creationId xmlns="" xmlns:a16="http://schemas.microsoft.com/office/drawing/2014/main" id="{1BA70CA7-47E0-CF41-8C37-D96471C2AC04}"/>
              </a:ext>
            </a:extLst>
          </p:cNvPr>
          <p:cNvPicPr>
            <a:picLocks noChangeAspect="1"/>
          </p:cNvPicPr>
          <p:nvPr/>
        </p:nvPicPr>
        <p:blipFill rotWithShape="1">
          <a:blip r:embed="rId3"/>
          <a:srcRect r="9573"/>
          <a:stretch/>
        </p:blipFill>
        <p:spPr>
          <a:xfrm>
            <a:off x="2653015" y="1107881"/>
            <a:ext cx="3352368" cy="1357002"/>
          </a:xfrm>
          <a:prstGeom prst="rect">
            <a:avLst/>
          </a:prstGeom>
        </p:spPr>
      </p:pic>
      <p:sp>
        <p:nvSpPr>
          <p:cNvPr id="8" name="Rectangle 7"/>
          <p:cNvSpPr/>
          <p:nvPr/>
        </p:nvSpPr>
        <p:spPr>
          <a:xfrm>
            <a:off x="1058632" y="2546874"/>
            <a:ext cx="7075976" cy="480131"/>
          </a:xfrm>
          <a:prstGeom prst="rect">
            <a:avLst/>
          </a:prstGeom>
        </p:spPr>
        <p:txBody>
          <a:bodyPr wrap="none">
            <a:spAutoFit/>
          </a:bodyPr>
          <a:lstStyle/>
          <a:p>
            <a:pPr algn="ctr">
              <a:lnSpc>
                <a:spcPct val="90000"/>
              </a:lnSpc>
              <a:spcBef>
                <a:spcPct val="0"/>
              </a:spcBef>
            </a:pPr>
            <a:r>
              <a:rPr lang="fr-FR" sz="2800" b="1" dirty="0">
                <a:solidFill>
                  <a:schemeClr val="bg2"/>
                </a:solidFill>
                <a:latin typeface="Arial Bold" charset="0"/>
                <a:ea typeface="Arial Bold" charset="0"/>
                <a:cs typeface="Arial Bold" charset="0"/>
              </a:rPr>
              <a:t>Pour ajouter votre voix, </a:t>
            </a:r>
            <a:r>
              <a:rPr lang="fr-FR" sz="2800" b="1" dirty="0" smtClean="0">
                <a:solidFill>
                  <a:schemeClr val="bg2"/>
                </a:solidFill>
                <a:latin typeface="Arial Bold" charset="0"/>
                <a:ea typeface="Arial Bold" charset="0"/>
                <a:cs typeface="Arial Bold" charset="0"/>
              </a:rPr>
              <a:t>rendez-vous sur</a:t>
            </a:r>
            <a:endParaRPr lang="fr-FR" sz="2800" b="1" dirty="0">
              <a:solidFill>
                <a:schemeClr val="bg2"/>
              </a:solidFill>
              <a:latin typeface="Arial Bold" charset="0"/>
              <a:ea typeface="Arial Bold" charset="0"/>
              <a:cs typeface="Arial Bold" charset="0"/>
            </a:endParaRPr>
          </a:p>
        </p:txBody>
      </p:sp>
    </p:spTree>
    <p:extLst>
      <p:ext uri="{BB962C8B-B14F-4D97-AF65-F5344CB8AC3E}">
        <p14:creationId xmlns:p14="http://schemas.microsoft.com/office/powerpoint/2010/main" val="532978538"/>
      </p:ext>
    </p:extLst>
  </p:cSld>
  <p:clrMapOvr>
    <a:masterClrMapping/>
  </p:clrMapOvr>
</p:sld>
</file>

<file path=ppt/theme/theme1.xml><?xml version="1.0" encoding="utf-8"?>
<a:theme xmlns:a="http://schemas.openxmlformats.org/drawingml/2006/main" name="The Rippel Foundation Theme">
  <a:themeElements>
    <a:clrScheme name="FS - Color Palette 2018 1">
      <a:dk1>
        <a:srgbClr val="000000"/>
      </a:dk1>
      <a:lt1>
        <a:srgbClr val="FFFFFF"/>
      </a:lt1>
      <a:dk2>
        <a:srgbClr val="6D6E71"/>
      </a:dk2>
      <a:lt2>
        <a:srgbClr val="B2B3B6"/>
      </a:lt2>
      <a:accent1>
        <a:srgbClr val="68BE59"/>
      </a:accent1>
      <a:accent2>
        <a:srgbClr val="00B8F1"/>
      </a:accent2>
      <a:accent3>
        <a:srgbClr val="FBAD18"/>
      </a:accent3>
      <a:accent4>
        <a:srgbClr val="00B8B3"/>
      </a:accent4>
      <a:accent5>
        <a:srgbClr val="D1EBCD"/>
      </a:accent5>
      <a:accent6>
        <a:srgbClr val="00B8F1"/>
      </a:accent6>
      <a:hlink>
        <a:srgbClr val="68BE59"/>
      </a:hlink>
      <a:folHlink>
        <a:srgbClr val="00B8F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spAutoFit/>
      </a:bodyPr>
      <a:lstStyle>
        <a:defPPr>
          <a:defRPr sz="3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10334</TotalTime>
  <Words>174</Words>
  <Application>Microsoft Macintosh PowerPoint</Application>
  <PresentationFormat>On-screen Show (4:3)</PresentationFormat>
  <Paragraphs>28</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 Bold</vt:lpstr>
      <vt:lpstr>Arial Bold Italic</vt:lpstr>
      <vt:lpstr>Arial Italic</vt:lpstr>
      <vt:lpstr>Arial Regular</vt:lpstr>
      <vt:lpstr>Arial</vt:lpstr>
      <vt:lpstr>The Rippel Foundation Theme</vt:lpstr>
      <vt:lpstr>to FORESIGHT</vt:lpstr>
      <vt:lpstr>à FORESIGHT</vt:lpstr>
      <vt:lpstr>to FORESIGHT</vt:lpstr>
      <vt:lpstr>PowerPoint Presentation</vt:lpstr>
    </vt:vector>
  </TitlesOfParts>
  <Manager/>
  <Company/>
  <LinksUpToDate>false</LinksUpToDate>
  <SharedDoc>false</SharedDoc>
  <HyperlinkBase/>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Julie Sherman</dc:creator>
  <cp:keywords/>
  <dc:description/>
  <cp:lastModifiedBy>Amanda McIntosh</cp:lastModifiedBy>
  <cp:revision>257</cp:revision>
  <cp:lastPrinted>2017-06-08T18:01:40Z</cp:lastPrinted>
  <dcterms:created xsi:type="dcterms:W3CDTF">2017-05-11T15:47:54Z</dcterms:created>
  <dcterms:modified xsi:type="dcterms:W3CDTF">2020-07-01T15:09:21Z</dcterms:modified>
  <cp:category/>
</cp:coreProperties>
</file>